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9" r:id="rId9"/>
    <p:sldId id="27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068E528-7AD3-4799-AD04-8CABCDA96FE4}">
          <p14:sldIdLst>
            <p14:sldId id="256"/>
          </p14:sldIdLst>
        </p14:section>
        <p14:section name="Section récapitulative" id="{5E432FE9-7557-4902-9FF7-ACC3D3C71C3E}">
          <p14:sldIdLst>
            <p14:sldId id="265"/>
          </p14:sldIdLst>
        </p14:section>
        <p14:section name="TE WAZA" id="{C36153F3-2166-4E1A-8CF7-A6C45BA30912}">
          <p14:sldIdLst>
            <p14:sldId id="257"/>
          </p14:sldIdLst>
        </p14:section>
        <p14:section name="KOSHI WAZA" id="{807D6A22-F692-4B1D-9591-8D3D70529EAA}">
          <p14:sldIdLst>
            <p14:sldId id="258"/>
          </p14:sldIdLst>
        </p14:section>
        <p14:section name="ASHI WAZA" id="{FE99BFF8-C38A-40F5-9591-1AF8DB26F980}">
          <p14:sldIdLst>
            <p14:sldId id="259"/>
          </p14:sldIdLst>
        </p14:section>
        <p14:section name="SUTEMI WAZA" id="{94230DDC-19C1-49E5-8813-69B19BDDC06B}">
          <p14:sldIdLst>
            <p14:sldId id="260"/>
          </p14:sldIdLst>
        </p14:section>
        <p14:section name="OSAEKOMI WAZA" id="{45D73955-161B-453C-951B-17147C6D6F63}">
          <p14:sldIdLst>
            <p14:sldId id="261"/>
          </p14:sldIdLst>
        </p14:section>
        <p14:section name="NAGE NO KATA" id="{1CD9B526-AE27-4318-BCE4-22EA3F8A5DDA}">
          <p14:sldIdLst>
            <p14:sldId id="269"/>
          </p14:sldIdLst>
        </p14:section>
        <p14:section name="JU JITSU" id="{03DBE8B0-D861-4A23-909A-D0A18C1D2A75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CC197-4271-4AFA-A013-2FA8BCF2C203}" type="datetimeFigureOut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CFFB-74E9-4CDB-BD42-F7F481780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68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69109-385A-49D1-A87B-D35127312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8D92DF-AC7B-4A62-BDB1-104F01A5F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8EC82-E512-4BA3-8D08-EABEFAF3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1616-49CE-4A96-85AD-0C298F49EDCA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FAEF6-7904-4601-83FD-5A82DD1B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86CB9A-DCBE-446C-B3E1-6419D4DB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7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B9D8-3BB4-4125-93E6-2EB11EF9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324AF7-6E79-4EFD-A120-3E2D47309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057857-FF65-4A30-B5CF-ED8BF860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9E0F-311B-46E7-B2D8-1967DDCF0455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8A071-F079-4743-9460-D6A4F119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ACFA2-813A-4B54-8221-9105C237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3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09EE52-9092-4B7C-89F9-227E520B3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35B91F-B55D-4D7E-8375-30621959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A016B-0F69-48A4-B776-5DCC9DD7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4FB-19C3-480E-A8FB-5500FF74B7FA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925B1B-ECAE-417E-9889-43085500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DB020-090A-452E-BE33-37EE996E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6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7A509-1EA7-4BA0-A6AD-86529D90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A5C52-B176-45A1-B1F3-9F1702F3E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7424DE-B8EA-4E9F-B8D4-D9099B6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033C-672D-438B-8863-B256EC8C6E44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E0EE5F-C271-40E0-A650-2FBCB601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8042B-891B-47B4-BCA0-620E91D0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91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ED5AC-0FC3-40FE-87F7-E801B829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699E0-B94E-421F-AB5F-0B87BC59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6D94D-303C-46EF-AC38-1FF8D4E9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FC34-9AAC-4D5A-ABFA-772B174710A4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51988-F0E6-406C-8943-5A0515B5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9C78B4-8505-4E9E-BB4D-374EB413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4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AA66E-B3A5-4F95-A0C6-FD3FEAB9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3CF3E-A7E7-40DC-8E1F-724AB88F9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232789-E6DD-4785-A1EA-4FF7FA2E6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C8B939-A076-4D00-A4C0-A9A02D97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9AFA-D117-4BA5-82D4-2573FE2B6D88}" type="datetime1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9F8D2D-3BA0-4928-9B66-734190B0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9B2906-3F9A-4AFB-A9A1-1398773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EBE62-71A3-408A-9F9E-F7811CE1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956782-24E6-4658-89BE-6C1F8B38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2A74B6-1CA2-467A-A0A6-45D75E73A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02D83A-A21B-4DE3-A572-499752EE8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A53B4C-0C80-4FFC-A982-105B42C7B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9316D4-8662-48B8-B666-71BC8FB3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46FD-A2C0-4559-941C-30F2146C8C7F}" type="datetime1">
              <a:rPr lang="fr-FR" smtClean="0"/>
              <a:t>22/03/2020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711BD8-B71A-41AC-B08E-0414D4D2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97B989-8BD0-4A8E-9B5E-0BDAFB99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9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B5B3-808A-412C-8310-92EE5909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5AF22C-58D8-46E7-800A-16B1E0E1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483-85A3-4B2B-8F72-BE55FA946BAE}" type="datetime1">
              <a:rPr lang="fr-FR" smtClean="0"/>
              <a:t>22/03/2020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AEC7C5-7138-4AD3-9FC7-470F0C51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F62B80-F794-4DD7-AB24-135F373B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1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A2BC4C-9DED-4B24-A1CC-D33B155C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0FEF-1A90-46F5-934D-84E951A6952C}" type="datetime1">
              <a:rPr lang="fr-FR" smtClean="0"/>
              <a:t>22/03/2020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59DF16-2F11-409A-957A-FB045312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BB8075-B88B-46D0-8A48-454CF3E3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5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FFC60-AB41-4ABD-AD66-41D80B49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9FA3E-EBDB-4688-A84C-27B56EF1F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04D7A-DAE3-424B-AC8D-8A58CE39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B8CEA6-5DD8-4E23-99FF-F1335E34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361F-9F88-42F5-A445-F153534DC96D}" type="datetime1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78BB13-A256-4FAC-BCAD-681DE29C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B7F916-AF47-4F8D-8CAC-42773334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90B4C-548C-443A-8726-0863E448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9772722-FF1C-4685-8FBC-9B1F33FBE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65A14-B3B3-4F52-9576-DF6447EB0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CD0689-3BF0-4601-9004-2E21855C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D44-51EB-45A8-8299-FF9DB8F9C579}" type="datetime1">
              <a:rPr lang="fr-FR" smtClean="0"/>
              <a:t>22/03/2020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120F95-722C-4E65-A57A-EA3B04B5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96CC23-3B45-41DF-AA84-AA8EDE77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6F14B6-E2D2-4DC0-9394-EE218A98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A80383-8636-473B-B158-79430093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3501A5-E341-4EC7-952A-50F8E6AB6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1036-12D1-49BB-9F50-A4838432BBDF}" type="datetime1">
              <a:rPr lang="fr-FR" smtClean="0"/>
              <a:t>22/03/2020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1E475-60A0-4F42-8A3D-EB90D64C9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6E85CF-1523-4D49-9C57-F78A9E35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AB7EFF2-FDBF-4607-B9BA-CBA1ABE17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chemeClr val="bg2"/>
                </a:solidFill>
                <a:latin typeface="Lucida Handwriting" panose="03010101010101010101" pitchFamily="66" charset="0"/>
              </a:rPr>
              <a:t>Le judo pour les Benjamins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CD9B3FC-8E62-4D84-83B4-1073FA8C2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endParaRPr lang="fr-FR" sz="1800" dirty="0">
              <a:latin typeface="Lucida Handwriting" panose="03010101010101010101" pitchFamily="66" charset="0"/>
            </a:endParaRPr>
          </a:p>
          <a:p>
            <a:r>
              <a:rPr lang="fr-FR" sz="1800" dirty="0">
                <a:latin typeface="Lucida Handwriting" panose="03010101010101010101" pitchFamily="66" charset="0"/>
              </a:rPr>
              <a:t>Les Techniques au programme</a:t>
            </a:r>
          </a:p>
        </p:txBody>
      </p:sp>
    </p:spTree>
    <p:extLst>
      <p:ext uri="{BB962C8B-B14F-4D97-AF65-F5344CB8AC3E}">
        <p14:creationId xmlns:p14="http://schemas.microsoft.com/office/powerpoint/2010/main" val="127675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319"/>
    </mc:Choice>
    <mc:Fallback xmlns="">
      <p:transition spd="slow" advTm="43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63CFB-571A-4D39-9652-A249E2E0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Lucida Handwriting" panose="03010101010101010101" pitchFamily="66" charset="0"/>
              </a:rPr>
              <a:t>Sommaire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1898E-25F0-4ED7-933E-185C1DE4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Zoom de résumé 5">
                <a:extLst>
                  <a:ext uri="{FF2B5EF4-FFF2-40B4-BE49-F238E27FC236}">
                    <a16:creationId xmlns:a16="http://schemas.microsoft.com/office/drawing/2014/main" id="{5EC32A1E-8613-424B-8B6A-1FB90092F6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480016"/>
                  </p:ext>
                </p:extLst>
              </p:nvPr>
            </p:nvGraphicFramePr>
            <p:xfrm>
              <a:off x="838200" y="1324947"/>
              <a:ext cx="10515600" cy="4852016"/>
            </p:xfrm>
            <a:graphic>
              <a:graphicData uri="http://schemas.microsoft.com/office/powerpoint/2016/summaryzoom">
                <psuz:summaryZm>
                  <psuz:summaryZmObj sectionId="{C36153F3-2166-4E1A-8CF7-A6C45BA30912}" scaleFactorY="108821">
                    <psuz:zmPr id="{81BCB6C4-AF98-40E4-8A7D-15D8560AF54F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915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07D6A22-F692-4B1D-9591-8D3D70529EAA}" scaleFactorY="108821">
                    <psuz:zmPr id="{76194BE4-5ABC-4C73-9518-41DB905DEF5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6393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E99BFF8-C38A-40F5-9591-1AF8DB26F980}" scaleFactorY="108821">
                    <psuz:zmPr id="{538E15E3-4E79-466B-ABF9-EEE0300AF46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4871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4230DDC-19C1-49E5-8813-69B19BDDC06B}" scaleFactorY="108821">
                    <psuz:zmPr id="{F1B0768E-E2B6-47A8-BA31-041655E703F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9150" y="1634007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5D73955-161B-453C-951B-17147C6D6F63}" scaleFactorY="108821">
                    <psuz:zmPr id="{56971AE5-227A-4FC0-993E-1694089D79D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63930" y="1634007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CD9B526-AE27-4318-BCE4-22EA3F8A5DDA}">
                    <psuz:zmPr id="{A6671930-DED9-4483-A39B-C6ED22D3FD99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48710" y="1698206"/>
                          <a:ext cx="2587740" cy="14556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3DBE8B0-D861-4A23-909A-D0A18C1D2A75}">
                    <psuz:zmPr id="{F9C3C510-FBF8-4439-B7BD-57C44419499A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9150" y="3250850"/>
                          <a:ext cx="2587740" cy="14556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Zoom de résumé 5">
                <a:extLst>
                  <a:ext uri="{FF2B5EF4-FFF2-40B4-BE49-F238E27FC236}">
                    <a16:creationId xmlns:a16="http://schemas.microsoft.com/office/drawing/2014/main" id="{5EC32A1E-8613-424B-8B6A-1FB90092F61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324947"/>
                <a:ext cx="10515600" cy="4852016"/>
                <a:chOff x="838200" y="1324947"/>
                <a:chExt cx="10515600" cy="4852016"/>
              </a:xfrm>
            </p:grpSpPr>
            <p:pic>
              <p:nvPicPr>
                <p:cNvPr id="3" name="Image 3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1735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Image 5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213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e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8691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e 8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17350" y="2958954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e 9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02130" y="2958954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e 10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86910" y="3023153"/>
                  <a:ext cx="2587740" cy="14556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Image 11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17350" y="4575797"/>
                  <a:ext cx="2587740" cy="1455604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8070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3"/>
    </mc:Choice>
    <mc:Fallback xmlns="">
      <p:transition spd="slow" advTm="56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TE WAZA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FEC204-7F38-4F5C-9FD1-FD423918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3</a:t>
            </a:fld>
            <a:endParaRPr lang="fr-FR"/>
          </a:p>
        </p:txBody>
      </p:sp>
      <p:pic>
        <p:nvPicPr>
          <p:cNvPr id="8" name="Espace réservé du contenu 7" descr="Une image contenant sport, base-ball, joueur, jeu&#10;&#10;Description générée automatiquement">
            <a:extLst>
              <a:ext uri="{FF2B5EF4-FFF2-40B4-BE49-F238E27FC236}">
                <a16:creationId xmlns:a16="http://schemas.microsoft.com/office/drawing/2014/main" id="{E0F1D392-980A-4731-967B-14DBD3954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50" y="2709000"/>
            <a:ext cx="1137479" cy="1440000"/>
          </a:xfrm>
        </p:spPr>
      </p:pic>
      <p:pic>
        <p:nvPicPr>
          <p:cNvPr id="10" name="Image 9" descr="Une image contenant base-ball, sport, joueur, jeu&#10;&#10;Description générée automatiquement">
            <a:extLst>
              <a:ext uri="{FF2B5EF4-FFF2-40B4-BE49-F238E27FC236}">
                <a16:creationId xmlns:a16="http://schemas.microsoft.com/office/drawing/2014/main" id="{C0FEA7F8-0928-4A13-AC23-E5AA5F34D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54" y="2715145"/>
            <a:ext cx="1172389" cy="1440000"/>
          </a:xfrm>
          <a:prstGeom prst="rect">
            <a:avLst/>
          </a:prstGeom>
        </p:spPr>
      </p:pic>
      <p:pic>
        <p:nvPicPr>
          <p:cNvPr id="21" name="Image 20" descr="Une image contenant joueur, jeu, sport, boule&#10;&#10;Description générée automatiquement">
            <a:extLst>
              <a:ext uri="{FF2B5EF4-FFF2-40B4-BE49-F238E27FC236}">
                <a16:creationId xmlns:a16="http://schemas.microsoft.com/office/drawing/2014/main" id="{D2AB696A-34B7-48A8-888C-A1F15CF7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70" y="2709000"/>
            <a:ext cx="1126453" cy="1440000"/>
          </a:xfrm>
          <a:prstGeom prst="rect">
            <a:avLst/>
          </a:prstGeom>
        </p:spPr>
      </p:pic>
      <p:pic>
        <p:nvPicPr>
          <p:cNvPr id="23" name="Image 22" descr="Une image contenant boule, joueur, jeu, homme&#10;&#10;Description générée automatiquement">
            <a:extLst>
              <a:ext uri="{FF2B5EF4-FFF2-40B4-BE49-F238E27FC236}">
                <a16:creationId xmlns:a16="http://schemas.microsoft.com/office/drawing/2014/main" id="{07FAF994-B19D-4C64-94EC-7E6BC9768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70" y="4783638"/>
            <a:ext cx="1120000" cy="1440000"/>
          </a:xfrm>
          <a:prstGeom prst="rect">
            <a:avLst/>
          </a:prstGeom>
        </p:spPr>
      </p:pic>
      <p:pic>
        <p:nvPicPr>
          <p:cNvPr id="25" name="Image 24" descr="Tai Otoshi">
            <a:extLst>
              <a:ext uri="{FF2B5EF4-FFF2-40B4-BE49-F238E27FC236}">
                <a16:creationId xmlns:a16="http://schemas.microsoft.com/office/drawing/2014/main" id="{813D3780-4A8E-4D24-95B8-397CA59BC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1" y="634363"/>
            <a:ext cx="1117242" cy="1440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5AAB98A-3EAB-42F0-BBD6-1A0F19EC76C3}"/>
              </a:ext>
            </a:extLst>
          </p:cNvPr>
          <p:cNvSpPr txBox="1"/>
          <p:nvPr/>
        </p:nvSpPr>
        <p:spPr>
          <a:xfrm>
            <a:off x="6453969" y="2068218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Tai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DD8896-AC10-4028-978C-E352DA1C9BDF}"/>
              </a:ext>
            </a:extLst>
          </p:cNvPr>
          <p:cNvSpPr/>
          <p:nvPr/>
        </p:nvSpPr>
        <p:spPr>
          <a:xfrm>
            <a:off x="4649115" y="4155145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Ippon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FA6709-E324-4F80-A7A3-3D6163549B0B}"/>
              </a:ext>
            </a:extLst>
          </p:cNvPr>
          <p:cNvSpPr/>
          <p:nvPr/>
        </p:nvSpPr>
        <p:spPr>
          <a:xfrm>
            <a:off x="6262822" y="4148450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Morote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81599-3EAE-4EEC-90E0-A6F286D79D4A}"/>
              </a:ext>
            </a:extLst>
          </p:cNvPr>
          <p:cNvSpPr/>
          <p:nvPr/>
        </p:nvSpPr>
        <p:spPr>
          <a:xfrm>
            <a:off x="8425232" y="4142343"/>
            <a:ext cx="1019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Eri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17ECC1-0161-4C2E-A140-368D5F8FFFBA}"/>
              </a:ext>
            </a:extLst>
          </p:cNvPr>
          <p:cNvSpPr txBox="1"/>
          <p:nvPr/>
        </p:nvSpPr>
        <p:spPr>
          <a:xfrm>
            <a:off x="6423393" y="6224761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4"/>
    </mc:Choice>
    <mc:Fallback xmlns="">
      <p:transition spd="slow" advTm="53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KOSHI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68FA0-D39D-424C-AC9D-06D562F2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822F07-DFCF-4353-8056-76738DA59713}" type="slidenum">
              <a:rPr lang="fr-FR" smtClean="0"/>
              <a:t>4</a:t>
            </a:fld>
            <a:endParaRPr lang="fr-FR"/>
          </a:p>
        </p:txBody>
      </p:sp>
      <p:pic>
        <p:nvPicPr>
          <p:cNvPr id="12" name="Image 11" descr="Une image contenant jeu, sport, personne, homme&#10;&#10;Description générée automatiquement">
            <a:extLst>
              <a:ext uri="{FF2B5EF4-FFF2-40B4-BE49-F238E27FC236}">
                <a16:creationId xmlns:a16="http://schemas.microsoft.com/office/drawing/2014/main" id="{96B8406B-8163-4268-8287-8E79358A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43" y="686455"/>
            <a:ext cx="1141715" cy="1440000"/>
          </a:xfrm>
          <a:prstGeom prst="rect">
            <a:avLst/>
          </a:prstGeom>
        </p:spPr>
      </p:pic>
      <p:pic>
        <p:nvPicPr>
          <p:cNvPr id="16" name="Image 15" descr="Une image contenant sport, base-ball, jeu, personne&#10;&#10;Description générée automatiquement">
            <a:extLst>
              <a:ext uri="{FF2B5EF4-FFF2-40B4-BE49-F238E27FC236}">
                <a16:creationId xmlns:a16="http://schemas.microsoft.com/office/drawing/2014/main" id="{D9C6B156-EE0E-4E6E-8BE4-2911219EC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86" y="657816"/>
            <a:ext cx="1123902" cy="1440000"/>
          </a:xfrm>
          <a:prstGeom prst="rect">
            <a:avLst/>
          </a:prstGeom>
        </p:spPr>
      </p:pic>
      <p:pic>
        <p:nvPicPr>
          <p:cNvPr id="27" name="Image 26" descr="Une image contenant joueur, personne, sport, jeu&#10;&#10;Description générée automatiquement">
            <a:extLst>
              <a:ext uri="{FF2B5EF4-FFF2-40B4-BE49-F238E27FC236}">
                <a16:creationId xmlns:a16="http://schemas.microsoft.com/office/drawing/2014/main" id="{EA73880E-203D-4BDB-AACD-E4E6525E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38" y="4762447"/>
            <a:ext cx="1160597" cy="1440000"/>
          </a:xfrm>
          <a:prstGeom prst="rect">
            <a:avLst/>
          </a:prstGeom>
        </p:spPr>
      </p:pic>
      <p:pic>
        <p:nvPicPr>
          <p:cNvPr id="31" name="Image 30" descr="Une image contenant eau, frisbee, sautant, boule&#10;&#10;Description générée automatiquement">
            <a:extLst>
              <a:ext uri="{FF2B5EF4-FFF2-40B4-BE49-F238E27FC236}">
                <a16:creationId xmlns:a16="http://schemas.microsoft.com/office/drawing/2014/main" id="{4E40FEA9-BEB7-4035-83E3-A0918F04A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42" y="2688964"/>
            <a:ext cx="1129208" cy="1440000"/>
          </a:xfrm>
          <a:prstGeom prst="rect">
            <a:avLst/>
          </a:prstGeom>
        </p:spPr>
      </p:pic>
      <p:pic>
        <p:nvPicPr>
          <p:cNvPr id="33" name="Image 32" descr="Une image contenant base-ball, joueur, extérieur, jeu&#10;&#10;Description générée automatiquement">
            <a:extLst>
              <a:ext uri="{FF2B5EF4-FFF2-40B4-BE49-F238E27FC236}">
                <a16:creationId xmlns:a16="http://schemas.microsoft.com/office/drawing/2014/main" id="{590EE4D5-3626-4624-822E-8337E4B8A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26" y="676008"/>
            <a:ext cx="944262" cy="1440000"/>
          </a:xfrm>
          <a:prstGeom prst="rect">
            <a:avLst/>
          </a:prstGeom>
        </p:spPr>
      </p:pic>
      <p:pic>
        <p:nvPicPr>
          <p:cNvPr id="35" name="Image 34" descr="Une image contenant sport, joueur, jeu, homme&#10;&#10;Description générée automatiquement">
            <a:extLst>
              <a:ext uri="{FF2B5EF4-FFF2-40B4-BE49-F238E27FC236}">
                <a16:creationId xmlns:a16="http://schemas.microsoft.com/office/drawing/2014/main" id="{F7DAB2E7-4621-483E-AC23-876C12505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9" y="2681137"/>
            <a:ext cx="1147316" cy="1440000"/>
          </a:xfrm>
          <a:prstGeom prst="rect">
            <a:avLst/>
          </a:prstGeom>
        </p:spPr>
      </p:pic>
      <p:pic>
        <p:nvPicPr>
          <p:cNvPr id="36" name="Image 35" descr="Une image contenant sport, jeu, joueur, base-ball&#10;&#10;Description générée automatiquement">
            <a:extLst>
              <a:ext uri="{FF2B5EF4-FFF2-40B4-BE49-F238E27FC236}">
                <a16:creationId xmlns:a16="http://schemas.microsoft.com/office/drawing/2014/main" id="{D047EFAE-92A0-47E5-B2DA-7B289A036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45" y="2688964"/>
            <a:ext cx="1152001" cy="1440000"/>
          </a:xfrm>
          <a:prstGeom prst="rect">
            <a:avLst/>
          </a:prstGeom>
        </p:spPr>
      </p:pic>
      <p:pic>
        <p:nvPicPr>
          <p:cNvPr id="37" name="Image 36" descr="Une image contenant boule, jeu, extérieur, personne&#10;&#10;Description générée automatiquement">
            <a:extLst>
              <a:ext uri="{FF2B5EF4-FFF2-40B4-BE49-F238E27FC236}">
                <a16:creationId xmlns:a16="http://schemas.microsoft.com/office/drawing/2014/main" id="{83B78072-BE31-462E-81FA-5699C5238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58" y="2688964"/>
            <a:ext cx="1190083" cy="1440000"/>
          </a:xfrm>
          <a:prstGeom prst="rect">
            <a:avLst/>
          </a:prstGeom>
        </p:spPr>
      </p:pic>
      <p:pic>
        <p:nvPicPr>
          <p:cNvPr id="38" name="Image 37" descr="Une image contenant jeu, sport, base-ball, personne&#10;&#10;Description générée automatiquement">
            <a:extLst>
              <a:ext uri="{FF2B5EF4-FFF2-40B4-BE49-F238E27FC236}">
                <a16:creationId xmlns:a16="http://schemas.microsoft.com/office/drawing/2014/main" id="{AA18F87B-0649-49FA-AFF9-209A7DB92A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72" y="657816"/>
            <a:ext cx="1191724" cy="144000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C60DBC7D-9749-4773-95CD-4EB0EBC2EFD2}"/>
              </a:ext>
            </a:extLst>
          </p:cNvPr>
          <p:cNvSpPr txBox="1"/>
          <p:nvPr/>
        </p:nvSpPr>
        <p:spPr>
          <a:xfrm>
            <a:off x="3864029" y="2147534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F2428BB-4258-440B-9763-7EE65692D541}"/>
              </a:ext>
            </a:extLst>
          </p:cNvPr>
          <p:cNvSpPr txBox="1"/>
          <p:nvPr/>
        </p:nvSpPr>
        <p:spPr>
          <a:xfrm>
            <a:off x="5644846" y="212611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64CF55-CF98-4CC1-B31D-FF0E9686F521}"/>
              </a:ext>
            </a:extLst>
          </p:cNvPr>
          <p:cNvSpPr txBox="1"/>
          <p:nvPr/>
        </p:nvSpPr>
        <p:spPr>
          <a:xfrm>
            <a:off x="7270916" y="2097816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Kubi</a:t>
            </a:r>
            <a:r>
              <a:rPr lang="fr-FR" sz="1400" dirty="0">
                <a:latin typeface="Lucida Handwriting" panose="03010101010101010101" pitchFamily="66" charset="0"/>
              </a:rPr>
              <a:t> Nage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22E1AA7-3C04-4561-8324-6DD1C24EB7A0}"/>
              </a:ext>
            </a:extLst>
          </p:cNvPr>
          <p:cNvSpPr txBox="1"/>
          <p:nvPr/>
        </p:nvSpPr>
        <p:spPr>
          <a:xfrm>
            <a:off x="8804648" y="2108091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Koshi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A30388D-4D7F-4778-A892-5C1BF17F4746}"/>
              </a:ext>
            </a:extLst>
          </p:cNvPr>
          <p:cNvSpPr txBox="1"/>
          <p:nvPr/>
        </p:nvSpPr>
        <p:spPr>
          <a:xfrm>
            <a:off x="9865089" y="4147066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D259372-8C0E-4687-BD8C-C6DE8D72FEDE}"/>
              </a:ext>
            </a:extLst>
          </p:cNvPr>
          <p:cNvSpPr txBox="1"/>
          <p:nvPr/>
        </p:nvSpPr>
        <p:spPr>
          <a:xfrm>
            <a:off x="8117820" y="4167304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Sode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9689F29-E477-4731-934A-FE84546D13EB}"/>
              </a:ext>
            </a:extLst>
          </p:cNvPr>
          <p:cNvSpPr txBox="1"/>
          <p:nvPr/>
        </p:nvSpPr>
        <p:spPr>
          <a:xfrm>
            <a:off x="6545534" y="4121137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Mata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578DEAB-D584-48A3-87F4-65EB36D0100F}"/>
              </a:ext>
            </a:extLst>
          </p:cNvPr>
          <p:cNvSpPr txBox="1"/>
          <p:nvPr/>
        </p:nvSpPr>
        <p:spPr>
          <a:xfrm>
            <a:off x="4641170" y="4121138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Harai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8D21722-BB4C-4DA7-8272-B5070DA1C169}"/>
              </a:ext>
            </a:extLst>
          </p:cNvPr>
          <p:cNvSpPr txBox="1"/>
          <p:nvPr/>
        </p:nvSpPr>
        <p:spPr>
          <a:xfrm>
            <a:off x="6730688" y="6194621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Ushiro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6"/>
    </mc:Choice>
    <mc:Fallback xmlns="">
      <p:transition spd="slow" advTm="53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ASHI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034B0478-C69E-4039-9ABF-F990F845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 descr="Une image contenant eau, boule, jeu, jetant&#10;&#10;Description générée automatiquement">
            <a:extLst>
              <a:ext uri="{FF2B5EF4-FFF2-40B4-BE49-F238E27FC236}">
                <a16:creationId xmlns:a16="http://schemas.microsoft.com/office/drawing/2014/main" id="{9047CBB5-DE8D-4687-90B2-91E0C30EC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94" y="4808239"/>
            <a:ext cx="1125378" cy="1440000"/>
          </a:xfrm>
          <a:prstGeom prst="rect">
            <a:avLst/>
          </a:prstGeom>
        </p:spPr>
      </p:pic>
      <p:pic>
        <p:nvPicPr>
          <p:cNvPr id="8" name="Image 7" descr="Une image contenant sport, personne, jeu, joueur&#10;&#10;Description générée automatiquement">
            <a:extLst>
              <a:ext uri="{FF2B5EF4-FFF2-40B4-BE49-F238E27FC236}">
                <a16:creationId xmlns:a16="http://schemas.microsoft.com/office/drawing/2014/main" id="{4BCB0D7C-2503-43E1-9C76-00A6C1AC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47" y="2699919"/>
            <a:ext cx="1108572" cy="1440000"/>
          </a:xfrm>
          <a:prstGeom prst="rect">
            <a:avLst/>
          </a:prstGeom>
        </p:spPr>
      </p:pic>
      <p:pic>
        <p:nvPicPr>
          <p:cNvPr id="12" name="Image 11" descr="Une image contenant sport, eau, raquette, homme&#10;&#10;Description générée automatiquement">
            <a:extLst>
              <a:ext uri="{FF2B5EF4-FFF2-40B4-BE49-F238E27FC236}">
                <a16:creationId xmlns:a16="http://schemas.microsoft.com/office/drawing/2014/main" id="{19DC6E72-BA53-4331-AD3D-559093657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67" y="4783637"/>
            <a:ext cx="1136250" cy="1440000"/>
          </a:xfrm>
          <a:prstGeom prst="rect">
            <a:avLst/>
          </a:prstGeom>
        </p:spPr>
      </p:pic>
      <p:pic>
        <p:nvPicPr>
          <p:cNvPr id="16" name="Image 15" descr="Une image contenant joueur, sport, base-ball, personne&#10;&#10;Description générée automatiquement">
            <a:extLst>
              <a:ext uri="{FF2B5EF4-FFF2-40B4-BE49-F238E27FC236}">
                <a16:creationId xmlns:a16="http://schemas.microsoft.com/office/drawing/2014/main" id="{3A8D78B4-9BD1-4D7B-B42B-2F8538034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32" y="565695"/>
            <a:ext cx="1145197" cy="1440000"/>
          </a:xfrm>
          <a:prstGeom prst="rect">
            <a:avLst/>
          </a:prstGeom>
        </p:spPr>
      </p:pic>
      <p:pic>
        <p:nvPicPr>
          <p:cNvPr id="18" name="Image 17" descr="Une image contenant sport, jeu, joueur, personne&#10;&#10;Description générée automatiquement">
            <a:extLst>
              <a:ext uri="{FF2B5EF4-FFF2-40B4-BE49-F238E27FC236}">
                <a16:creationId xmlns:a16="http://schemas.microsoft.com/office/drawing/2014/main" id="{94FE127A-1D59-4678-ACBF-9ABE0F7B3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91" y="586162"/>
            <a:ext cx="1126956" cy="1440000"/>
          </a:xfrm>
          <a:prstGeom prst="rect">
            <a:avLst/>
          </a:prstGeom>
        </p:spPr>
      </p:pic>
      <p:pic>
        <p:nvPicPr>
          <p:cNvPr id="21" name="Image 20" descr="Une image contenant personne, sport, jeu, joueur&#10;&#10;Description générée automatiquement">
            <a:extLst>
              <a:ext uri="{FF2B5EF4-FFF2-40B4-BE49-F238E27FC236}">
                <a16:creationId xmlns:a16="http://schemas.microsoft.com/office/drawing/2014/main" id="{7115C5B2-6460-46B4-8D86-608E51106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96" y="565695"/>
            <a:ext cx="1137391" cy="1440000"/>
          </a:xfrm>
          <a:prstGeom prst="rect">
            <a:avLst/>
          </a:prstGeom>
        </p:spPr>
      </p:pic>
      <p:pic>
        <p:nvPicPr>
          <p:cNvPr id="23" name="Image 22" descr="Une image contenant sport, jeu, joueur, homme&#10;&#10;Description générée automatiquement">
            <a:extLst>
              <a:ext uri="{FF2B5EF4-FFF2-40B4-BE49-F238E27FC236}">
                <a16:creationId xmlns:a16="http://schemas.microsoft.com/office/drawing/2014/main" id="{2542B98F-9E5D-4F81-A205-767EFD7D9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04" y="565695"/>
            <a:ext cx="1121311" cy="1440000"/>
          </a:xfrm>
          <a:prstGeom prst="rect">
            <a:avLst/>
          </a:prstGeom>
        </p:spPr>
      </p:pic>
      <p:pic>
        <p:nvPicPr>
          <p:cNvPr id="25" name="Image 24" descr="Une image contenant base-ball, joueur, homme, eau&#10;&#10;Description générée automatiquement">
            <a:extLst>
              <a:ext uri="{FF2B5EF4-FFF2-40B4-BE49-F238E27FC236}">
                <a16:creationId xmlns:a16="http://schemas.microsoft.com/office/drawing/2014/main" id="{A3B5E1C1-16F6-47AA-9AF3-B965F92AAE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08" y="586162"/>
            <a:ext cx="1181538" cy="1440000"/>
          </a:xfrm>
          <a:prstGeom prst="rect">
            <a:avLst/>
          </a:prstGeom>
        </p:spPr>
      </p:pic>
      <p:pic>
        <p:nvPicPr>
          <p:cNvPr id="29" name="Image 28" descr="Une image contenant jeu, sport, joueur, personne&#10;&#10;Description générée automatiquement">
            <a:extLst>
              <a:ext uri="{FF2B5EF4-FFF2-40B4-BE49-F238E27FC236}">
                <a16:creationId xmlns:a16="http://schemas.microsoft.com/office/drawing/2014/main" id="{C00817D0-D381-4CEA-AADB-9E8906146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06" y="2709968"/>
            <a:ext cx="1147500" cy="1440000"/>
          </a:xfrm>
          <a:prstGeom prst="rect">
            <a:avLst/>
          </a:prstGeom>
        </p:spPr>
      </p:pic>
      <p:pic>
        <p:nvPicPr>
          <p:cNvPr id="31" name="Image 30" descr="Une image contenant joueur, jeu, homme, boule&#10;&#10;Description générée automatiquement">
            <a:extLst>
              <a:ext uri="{FF2B5EF4-FFF2-40B4-BE49-F238E27FC236}">
                <a16:creationId xmlns:a16="http://schemas.microsoft.com/office/drawing/2014/main" id="{FAED3315-8C97-4D0F-BDD7-D014001E05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77" y="4783637"/>
            <a:ext cx="1156364" cy="1440000"/>
          </a:xfrm>
          <a:prstGeom prst="rect">
            <a:avLst/>
          </a:prstGeom>
        </p:spPr>
      </p:pic>
      <p:pic>
        <p:nvPicPr>
          <p:cNvPr id="33" name="Image 32" descr="Une image contenant eau, femme, boule, raquette&#10;&#10;Description générée automatiquement">
            <a:extLst>
              <a:ext uri="{FF2B5EF4-FFF2-40B4-BE49-F238E27FC236}">
                <a16:creationId xmlns:a16="http://schemas.microsoft.com/office/drawing/2014/main" id="{19019345-DCB5-4904-A94A-9F6952BEA0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49" y="4783637"/>
            <a:ext cx="1119999" cy="14400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A3068CA-8D63-4F9B-8BB3-94B1F55EDBBC}"/>
              </a:ext>
            </a:extLst>
          </p:cNvPr>
          <p:cNvSpPr txBox="1"/>
          <p:nvPr/>
        </p:nvSpPr>
        <p:spPr>
          <a:xfrm>
            <a:off x="3534705" y="2005695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Soto Gari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998E506-439B-460A-8E61-5A7F92C47E10}"/>
              </a:ext>
            </a:extLst>
          </p:cNvPr>
          <p:cNvSpPr txBox="1"/>
          <p:nvPr/>
        </p:nvSpPr>
        <p:spPr>
          <a:xfrm>
            <a:off x="4891785" y="1995058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Soto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65F94E2-86D0-405C-83A9-5766B7FDA402}"/>
              </a:ext>
            </a:extLst>
          </p:cNvPr>
          <p:cNvSpPr txBox="1"/>
          <p:nvPr/>
        </p:nvSpPr>
        <p:spPr>
          <a:xfrm>
            <a:off x="6518351" y="2022512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Ko Soto Gari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9F01E71-E149-41C9-941A-0881A2D8EE36}"/>
              </a:ext>
            </a:extLst>
          </p:cNvPr>
          <p:cNvSpPr txBox="1"/>
          <p:nvPr/>
        </p:nvSpPr>
        <p:spPr>
          <a:xfrm>
            <a:off x="8039861" y="2046673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Ko </a:t>
            </a:r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Gari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372F70F-5B34-4635-8353-50F89E0A1468}"/>
              </a:ext>
            </a:extLst>
          </p:cNvPr>
          <p:cNvSpPr txBox="1"/>
          <p:nvPr/>
        </p:nvSpPr>
        <p:spPr>
          <a:xfrm>
            <a:off x="9591042" y="2072808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</a:t>
            </a:r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Gari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3EF4343-7175-4A96-8B31-530815660CB2}"/>
              </a:ext>
            </a:extLst>
          </p:cNvPr>
          <p:cNvSpPr txBox="1"/>
          <p:nvPr/>
        </p:nvSpPr>
        <p:spPr>
          <a:xfrm>
            <a:off x="7746679" y="4163093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Okuri</a:t>
            </a:r>
            <a:r>
              <a:rPr lang="fr-FR" sz="1400" dirty="0">
                <a:latin typeface="Lucida Handwriting" panose="03010101010101010101" pitchFamily="66" charset="0"/>
              </a:rPr>
              <a:t> Ashi </a:t>
            </a:r>
            <a:r>
              <a:rPr lang="fr-FR" sz="1400" dirty="0" err="1">
                <a:latin typeface="Lucida Handwriting" panose="03010101010101010101" pitchFamily="66" charset="0"/>
              </a:rPr>
              <a:t>Barai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A87776-CB1F-4480-A546-80BFE440BCA8}"/>
              </a:ext>
            </a:extLst>
          </p:cNvPr>
          <p:cNvSpPr txBox="1"/>
          <p:nvPr/>
        </p:nvSpPr>
        <p:spPr>
          <a:xfrm>
            <a:off x="5684824" y="4169639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De Ashi </a:t>
            </a:r>
            <a:r>
              <a:rPr lang="fr-FR" sz="1400" dirty="0" err="1">
                <a:latin typeface="Lucida Handwriting" panose="03010101010101010101" pitchFamily="66" charset="0"/>
              </a:rPr>
              <a:t>Barai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6D49FE-0549-4AF0-A1FC-0EF517DEEEAF}"/>
              </a:ext>
            </a:extLst>
          </p:cNvPr>
          <p:cNvSpPr txBox="1"/>
          <p:nvPr/>
        </p:nvSpPr>
        <p:spPr>
          <a:xfrm>
            <a:off x="4007770" y="61958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Sasae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Ashi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165762A-F6A2-4F34-82B1-4C464321D629}"/>
              </a:ext>
            </a:extLst>
          </p:cNvPr>
          <p:cNvSpPr txBox="1"/>
          <p:nvPr/>
        </p:nvSpPr>
        <p:spPr>
          <a:xfrm>
            <a:off x="6027626" y="6248239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Hiza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7A403F1-6440-4448-AC92-C9B70012225F}"/>
              </a:ext>
            </a:extLst>
          </p:cNvPr>
          <p:cNvSpPr txBox="1"/>
          <p:nvPr/>
        </p:nvSpPr>
        <p:spPr>
          <a:xfrm>
            <a:off x="7900261" y="6214762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Ashi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954EE16-2967-4C9D-B7CF-21AA70C0D9CE}"/>
              </a:ext>
            </a:extLst>
          </p:cNvPr>
          <p:cNvSpPr txBox="1"/>
          <p:nvPr/>
        </p:nvSpPr>
        <p:spPr>
          <a:xfrm>
            <a:off x="9851549" y="6202461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Mata</a:t>
            </a:r>
          </a:p>
        </p:txBody>
      </p:sp>
    </p:spTree>
    <p:extLst>
      <p:ext uri="{BB962C8B-B14F-4D97-AF65-F5344CB8AC3E}">
        <p14:creationId xmlns:p14="http://schemas.microsoft.com/office/powerpoint/2010/main" val="24603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4"/>
    </mc:Choice>
    <mc:Fallback xmlns="">
      <p:transition spd="slow" advTm="53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SUTEMI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2992F3-E2FB-4358-945D-C8259A99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6</a:t>
            </a:fld>
            <a:endParaRPr lang="fr-FR"/>
          </a:p>
        </p:txBody>
      </p:sp>
      <p:pic>
        <p:nvPicPr>
          <p:cNvPr id="10" name="Image 9" descr="Une image contenant eau, extérieur, homme, boule&#10;&#10;Description générée automatiquement">
            <a:extLst>
              <a:ext uri="{FF2B5EF4-FFF2-40B4-BE49-F238E27FC236}">
                <a16:creationId xmlns:a16="http://schemas.microsoft.com/office/drawing/2014/main" id="{DBC27B88-5CAE-4788-B508-2D96D587B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5" y="2709000"/>
            <a:ext cx="1146123" cy="1440000"/>
          </a:xfrm>
          <a:prstGeom prst="rect">
            <a:avLst/>
          </a:prstGeom>
        </p:spPr>
      </p:pic>
      <p:pic>
        <p:nvPicPr>
          <p:cNvPr id="12" name="Image 11" descr="Une image contenant personne, sport, joueur, homme&#10;&#10;Description générée automatiquement">
            <a:extLst>
              <a:ext uri="{FF2B5EF4-FFF2-40B4-BE49-F238E27FC236}">
                <a16:creationId xmlns:a16="http://schemas.microsoft.com/office/drawing/2014/main" id="{88E67A03-31C5-4666-8619-DC2800DFE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94" y="2709000"/>
            <a:ext cx="1228235" cy="1440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AA1208B-FE12-408A-8A6C-C6D2F57B3A76}"/>
              </a:ext>
            </a:extLst>
          </p:cNvPr>
          <p:cNvSpPr txBox="1"/>
          <p:nvPr/>
        </p:nvSpPr>
        <p:spPr>
          <a:xfrm>
            <a:off x="5895459" y="4149000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Tani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9E6091D-D737-4F24-BF68-C924F3B65D7D}"/>
              </a:ext>
            </a:extLst>
          </p:cNvPr>
          <p:cNvSpPr txBox="1"/>
          <p:nvPr/>
        </p:nvSpPr>
        <p:spPr>
          <a:xfrm>
            <a:off x="7689669" y="4158558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Sumi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Gaeshi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"/>
    </mc:Choice>
    <mc:Fallback xmlns="">
      <p:transition spd="slow" advTm="53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2074363"/>
            <a:ext cx="3065056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OSAEKOMI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83778-0099-4D54-BB88-159C21AD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F21DA65E-7AFB-4245-9076-C81B08D7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53" y="4792587"/>
            <a:ext cx="1833846" cy="1440000"/>
          </a:xfrm>
          <a:prstGeom prst="rect">
            <a:avLst/>
          </a:prstGeom>
        </p:spPr>
      </p:pic>
      <p:pic>
        <p:nvPicPr>
          <p:cNvPr id="10" name="Image 9" descr="Une image contenant personne, intérieur, jeune, garçon&#10;&#10;Description générée automatiquement">
            <a:extLst>
              <a:ext uri="{FF2B5EF4-FFF2-40B4-BE49-F238E27FC236}">
                <a16:creationId xmlns:a16="http://schemas.microsoft.com/office/drawing/2014/main" id="{5D84B249-38EF-44F8-A1E6-2E5026581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49" y="750922"/>
            <a:ext cx="1060000" cy="1440000"/>
          </a:xfrm>
          <a:prstGeom prst="rect">
            <a:avLst/>
          </a:prstGeom>
        </p:spPr>
      </p:pic>
      <p:pic>
        <p:nvPicPr>
          <p:cNvPr id="12" name="Image 11" descr="Une image contenant personne, pose, homme, jeune&#10;&#10;Description générée automatiquement">
            <a:extLst>
              <a:ext uri="{FF2B5EF4-FFF2-40B4-BE49-F238E27FC236}">
                <a16:creationId xmlns:a16="http://schemas.microsoft.com/office/drawing/2014/main" id="{433909F5-9ED4-47C1-A76D-B82F17EBD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56" y="2771754"/>
            <a:ext cx="2044579" cy="1440000"/>
          </a:xfrm>
          <a:prstGeom prst="rect">
            <a:avLst/>
          </a:prstGeom>
        </p:spPr>
      </p:pic>
      <p:pic>
        <p:nvPicPr>
          <p:cNvPr id="14" name="Image 13" descr="Une image contenant personne, homme, jeune, pose&#10;&#10;Description générée automatiquement">
            <a:extLst>
              <a:ext uri="{FF2B5EF4-FFF2-40B4-BE49-F238E27FC236}">
                <a16:creationId xmlns:a16="http://schemas.microsoft.com/office/drawing/2014/main" id="{B541DEE8-980F-4639-9F16-51A46ECD2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6" y="4782325"/>
            <a:ext cx="1813334" cy="1440000"/>
          </a:xfrm>
          <a:prstGeom prst="rect">
            <a:avLst/>
          </a:prstGeom>
        </p:spPr>
      </p:pic>
      <p:pic>
        <p:nvPicPr>
          <p:cNvPr id="16" name="Image 15" descr="Une image contenant personne, homme, jeune, garçon&#10;&#10;Description générée automatiquement">
            <a:extLst>
              <a:ext uri="{FF2B5EF4-FFF2-40B4-BE49-F238E27FC236}">
                <a16:creationId xmlns:a16="http://schemas.microsoft.com/office/drawing/2014/main" id="{A0FFF40C-E111-40D3-9715-F27956FAB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76" y="750922"/>
            <a:ext cx="1097622" cy="1440000"/>
          </a:xfrm>
          <a:prstGeom prst="rect">
            <a:avLst/>
          </a:prstGeom>
        </p:spPr>
      </p:pic>
      <p:pic>
        <p:nvPicPr>
          <p:cNvPr id="18" name="Image 17" descr="Une image contenant sport, jeu, personne, boule&#10;&#10;Description générée automatiquement">
            <a:extLst>
              <a:ext uri="{FF2B5EF4-FFF2-40B4-BE49-F238E27FC236}">
                <a16:creationId xmlns:a16="http://schemas.microsoft.com/office/drawing/2014/main" id="{D964FA11-BC43-4712-9129-8E4863161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56" y="750922"/>
            <a:ext cx="2134100" cy="1440000"/>
          </a:xfrm>
          <a:prstGeom prst="rect">
            <a:avLst/>
          </a:prstGeom>
        </p:spPr>
      </p:pic>
      <p:pic>
        <p:nvPicPr>
          <p:cNvPr id="21" name="Image 20" descr="Une image contenant personne, homme, enfant, jeune&#10;&#10;Description générée automatiquement">
            <a:extLst>
              <a:ext uri="{FF2B5EF4-FFF2-40B4-BE49-F238E27FC236}">
                <a16:creationId xmlns:a16="http://schemas.microsoft.com/office/drawing/2014/main" id="{40332413-2A3E-4ED1-8512-225DD6080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36" y="2769189"/>
            <a:ext cx="1807449" cy="1440000"/>
          </a:xfrm>
          <a:prstGeom prst="rect">
            <a:avLst/>
          </a:prstGeom>
        </p:spPr>
      </p:pic>
      <p:pic>
        <p:nvPicPr>
          <p:cNvPr id="23" name="Image 22" descr="Une image contenant personne, jeu, jeune, herbe&#10;&#10;Description générée automatiquement">
            <a:extLst>
              <a:ext uri="{FF2B5EF4-FFF2-40B4-BE49-F238E27FC236}">
                <a16:creationId xmlns:a16="http://schemas.microsoft.com/office/drawing/2014/main" id="{F603153C-C3F8-4B0B-9A67-C7919F756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99" y="756053"/>
            <a:ext cx="1089474" cy="1440000"/>
          </a:xfrm>
          <a:prstGeom prst="rect">
            <a:avLst/>
          </a:prstGeom>
        </p:spPr>
      </p:pic>
      <p:pic>
        <p:nvPicPr>
          <p:cNvPr id="25" name="Image 24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9D95F221-761A-4AC2-8CA0-8616D902D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8" y="2771754"/>
            <a:ext cx="1794627" cy="14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A3C6FE8-BF71-4EC2-B9B8-0AE3D738868C}"/>
              </a:ext>
            </a:extLst>
          </p:cNvPr>
          <p:cNvSpPr txBox="1"/>
          <p:nvPr/>
        </p:nvSpPr>
        <p:spPr>
          <a:xfrm>
            <a:off x="3747454" y="219085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Kami Shiho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Gatame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48B3635-C876-440F-ABF3-F795BFAB0A46}"/>
              </a:ext>
            </a:extLst>
          </p:cNvPr>
          <p:cNvSpPr txBox="1"/>
          <p:nvPr/>
        </p:nvSpPr>
        <p:spPr>
          <a:xfrm>
            <a:off x="5639922" y="219085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Kuzure</a:t>
            </a:r>
            <a:r>
              <a:rPr lang="fr-FR" sz="1400" dirty="0">
                <a:latin typeface="Lucida Handwriting" panose="03010101010101010101" pitchFamily="66" charset="0"/>
              </a:rPr>
              <a:t> Kami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Shiho Gatame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57F18DA-F061-4987-875F-6C633C752F9A}"/>
              </a:ext>
            </a:extLst>
          </p:cNvPr>
          <p:cNvSpPr txBox="1"/>
          <p:nvPr/>
        </p:nvSpPr>
        <p:spPr>
          <a:xfrm>
            <a:off x="7740944" y="213573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Ushiro</a:t>
            </a:r>
            <a:r>
              <a:rPr lang="fr-FR" sz="1400" dirty="0">
                <a:latin typeface="Lucida Handwriting" panose="03010101010101010101" pitchFamily="66" charset="0"/>
              </a:rPr>
              <a:t> Gesa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Gatame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AA6509-8526-4DFC-B88F-512EF87BBA76}"/>
              </a:ext>
            </a:extLst>
          </p:cNvPr>
          <p:cNvSpPr txBox="1"/>
          <p:nvPr/>
        </p:nvSpPr>
        <p:spPr>
          <a:xfrm>
            <a:off x="6850759" y="4206608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Tate Shiho Gatame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0BD78E-19B8-47A0-B1C0-BCE6E655D8AF}"/>
              </a:ext>
            </a:extLst>
          </p:cNvPr>
          <p:cNvSpPr txBox="1"/>
          <p:nvPr/>
        </p:nvSpPr>
        <p:spPr>
          <a:xfrm>
            <a:off x="9427025" y="2191011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Makura</a:t>
            </a:r>
            <a:r>
              <a:rPr lang="fr-FR" sz="1400" dirty="0">
                <a:latin typeface="Lucida Handwriting" panose="03010101010101010101" pitchFamily="66" charset="0"/>
              </a:rPr>
              <a:t> Gesa Gatame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E46752-476E-4AC4-AF04-318E3D9823C5}"/>
              </a:ext>
            </a:extLst>
          </p:cNvPr>
          <p:cNvSpPr txBox="1"/>
          <p:nvPr/>
        </p:nvSpPr>
        <p:spPr>
          <a:xfrm>
            <a:off x="4218496" y="4217265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Yoko Shiho Gatame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7BAC077-AC9D-40DC-8108-FA3AA93D83FF}"/>
              </a:ext>
            </a:extLst>
          </p:cNvPr>
          <p:cNvSpPr txBox="1"/>
          <p:nvPr/>
        </p:nvSpPr>
        <p:spPr>
          <a:xfrm>
            <a:off x="9839798" y="4222016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Kata Gatame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EF6B86-84F2-4BAD-BB30-22CBF646D316}"/>
              </a:ext>
            </a:extLst>
          </p:cNvPr>
          <p:cNvSpPr txBox="1"/>
          <p:nvPr/>
        </p:nvSpPr>
        <p:spPr>
          <a:xfrm>
            <a:off x="4840888" y="6202461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Hon Gesa Gatame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2FFBE0A-92FE-473C-9A03-45EEF3800C44}"/>
              </a:ext>
            </a:extLst>
          </p:cNvPr>
          <p:cNvSpPr txBox="1"/>
          <p:nvPr/>
        </p:nvSpPr>
        <p:spPr>
          <a:xfrm>
            <a:off x="7577659" y="6232587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Kuzure</a:t>
            </a:r>
            <a:r>
              <a:rPr lang="fr-FR" sz="1400" dirty="0">
                <a:latin typeface="Lucida Handwriting" panose="03010101010101010101" pitchFamily="66" charset="0"/>
              </a:rPr>
              <a:t> Gesa Gatame</a:t>
            </a:r>
          </a:p>
        </p:txBody>
      </p:sp>
    </p:spTree>
    <p:extLst>
      <p:ext uri="{BB962C8B-B14F-4D97-AF65-F5344CB8AC3E}">
        <p14:creationId xmlns:p14="http://schemas.microsoft.com/office/powerpoint/2010/main" val="10615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2"/>
    </mc:Choice>
    <mc:Fallback xmlns="">
      <p:transition spd="slow" advTm="46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2074363"/>
            <a:ext cx="3065056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NAGE NO KATA</a:t>
            </a:r>
            <a:endParaRPr lang="en-US" sz="2600" kern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83778-0099-4D54-BB88-159C21AD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8</a:t>
            </a:fld>
            <a:endParaRPr lang="fr-FR"/>
          </a:p>
        </p:txBody>
      </p:sp>
      <p:pic>
        <p:nvPicPr>
          <p:cNvPr id="35" name="Image 34" descr="Une image contenant carte, dessin&#10;&#10;Description générée automatiquement">
            <a:extLst>
              <a:ext uri="{FF2B5EF4-FFF2-40B4-BE49-F238E27FC236}">
                <a16:creationId xmlns:a16="http://schemas.microsoft.com/office/drawing/2014/main" id="{2616BFE8-59D4-4D3E-9F7D-A5FDDD6A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7" y="4783638"/>
            <a:ext cx="6696075" cy="1314450"/>
          </a:xfrm>
          <a:prstGeom prst="rect">
            <a:avLst/>
          </a:prstGeom>
        </p:spPr>
      </p:pic>
      <p:pic>
        <p:nvPicPr>
          <p:cNvPr id="36" name="Image 3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142F204-71D8-430F-A454-F0BDA80E1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95" y="2667461"/>
            <a:ext cx="6896100" cy="1371600"/>
          </a:xfrm>
          <a:prstGeom prst="rect">
            <a:avLst/>
          </a:prstGeom>
        </p:spPr>
      </p:pic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FC8CFF-9151-43A7-B405-A3937BC04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69" y="664663"/>
            <a:ext cx="7038975" cy="140970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7A78E39-B9F0-470F-99C7-C4DF84D58816}"/>
              </a:ext>
            </a:extLst>
          </p:cNvPr>
          <p:cNvSpPr txBox="1"/>
          <p:nvPr/>
        </p:nvSpPr>
        <p:spPr>
          <a:xfrm>
            <a:off x="6590833" y="2311582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075E579-0866-44A4-B456-00A529770E57}"/>
              </a:ext>
            </a:extLst>
          </p:cNvPr>
          <p:cNvSpPr txBox="1"/>
          <p:nvPr/>
        </p:nvSpPr>
        <p:spPr>
          <a:xfrm>
            <a:off x="6533045" y="4084753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273963F-1EF2-4EEA-86BB-D9EBEC3CFFA2}"/>
              </a:ext>
            </a:extLst>
          </p:cNvPr>
          <p:cNvSpPr txBox="1"/>
          <p:nvPr/>
        </p:nvSpPr>
        <p:spPr>
          <a:xfrm>
            <a:off x="6009745" y="6048573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Sasae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Tsuri</a:t>
            </a:r>
            <a:r>
              <a:rPr lang="fr-FR" sz="1400" dirty="0">
                <a:latin typeface="Lucida Handwriting" panose="03010101010101010101" pitchFamily="66" charset="0"/>
              </a:rPr>
              <a:t> Komi Ashi</a:t>
            </a:r>
          </a:p>
        </p:txBody>
      </p:sp>
    </p:spTree>
    <p:extLst>
      <p:ext uri="{BB962C8B-B14F-4D97-AF65-F5344CB8AC3E}">
        <p14:creationId xmlns:p14="http://schemas.microsoft.com/office/powerpoint/2010/main" val="27358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2"/>
    </mc:Choice>
    <mc:Fallback xmlns="">
      <p:transition spd="slow" advTm="46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2074363"/>
            <a:ext cx="3065056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JU JITSU</a:t>
            </a:r>
            <a:endParaRPr lang="en-US" sz="2600" kern="12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83778-0099-4D54-BB88-159C21AD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72BEDA-F7A5-44E9-A982-F5F74F10D00A}"/>
              </a:ext>
            </a:extLst>
          </p:cNvPr>
          <p:cNvSpPr txBox="1"/>
          <p:nvPr/>
        </p:nvSpPr>
        <p:spPr>
          <a:xfrm>
            <a:off x="3575171" y="534632"/>
            <a:ext cx="6593747" cy="82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600" dirty="0">
                <a:latin typeface="Lucida Handwriting" panose="03010101010101010101" pitchFamily="66" charset="0"/>
                <a:ea typeface="+mj-ea"/>
                <a:cs typeface="+mj-cs"/>
              </a:rPr>
              <a:t>Savoir répondre aux attaques suivantes : </a:t>
            </a:r>
          </a:p>
        </p:txBody>
      </p:sp>
      <p:pic>
        <p:nvPicPr>
          <p:cNvPr id="12" name="Image 11" descr="Une image contenant sport, jeu, joueur, homme&#10;&#10;Description générée automatiquement">
            <a:extLst>
              <a:ext uri="{FF2B5EF4-FFF2-40B4-BE49-F238E27FC236}">
                <a16:creationId xmlns:a16="http://schemas.microsoft.com/office/drawing/2014/main" id="{145461A2-2386-40BB-9F84-A4C08F58D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28" y="1752365"/>
            <a:ext cx="1124107" cy="1705213"/>
          </a:xfrm>
          <a:prstGeom prst="rect">
            <a:avLst/>
          </a:prstGeom>
        </p:spPr>
      </p:pic>
      <p:pic>
        <p:nvPicPr>
          <p:cNvPr id="13" name="Image 12" descr="Une image contenant joueur, jeu, boule, sport&#10;&#10;Description générée automatiquement">
            <a:extLst>
              <a:ext uri="{FF2B5EF4-FFF2-40B4-BE49-F238E27FC236}">
                <a16:creationId xmlns:a16="http://schemas.microsoft.com/office/drawing/2014/main" id="{1644AE25-52A8-42FA-96DC-457D21335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89" y="1704734"/>
            <a:ext cx="1171739" cy="1724266"/>
          </a:xfrm>
          <a:prstGeom prst="rect">
            <a:avLst/>
          </a:prstGeom>
        </p:spPr>
      </p:pic>
      <p:pic>
        <p:nvPicPr>
          <p:cNvPr id="14" name="Image 13" descr="Une image contenant homme, joueur, base-ball, boule&#10;&#10;Description générée automatiquement">
            <a:extLst>
              <a:ext uri="{FF2B5EF4-FFF2-40B4-BE49-F238E27FC236}">
                <a16:creationId xmlns:a16="http://schemas.microsoft.com/office/drawing/2014/main" id="{66BD4FEB-91C8-4333-AFCD-DC6B036EF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89" y="4253028"/>
            <a:ext cx="1228896" cy="1800476"/>
          </a:xfrm>
          <a:prstGeom prst="rect">
            <a:avLst/>
          </a:prstGeom>
        </p:spPr>
      </p:pic>
      <p:pic>
        <p:nvPicPr>
          <p:cNvPr id="15" name="Image 14" descr="Une image contenant homme, joueur, tenant, boule&#10;&#10;Description générée automatiquement">
            <a:extLst>
              <a:ext uri="{FF2B5EF4-FFF2-40B4-BE49-F238E27FC236}">
                <a16:creationId xmlns:a16="http://schemas.microsoft.com/office/drawing/2014/main" id="{DF35733F-3DD4-439D-9266-2B03A1698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28" y="4253028"/>
            <a:ext cx="1171739" cy="180047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4CC5E44-90AA-473B-95EC-4F55A3D04651}"/>
              </a:ext>
            </a:extLst>
          </p:cNvPr>
          <p:cNvSpPr txBox="1"/>
          <p:nvPr/>
        </p:nvSpPr>
        <p:spPr>
          <a:xfrm>
            <a:off x="4925677" y="3514959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Saisie par-dessus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les bras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54EC00B-A824-40FC-8477-8C132F6E284F}"/>
              </a:ext>
            </a:extLst>
          </p:cNvPr>
          <p:cNvSpPr txBox="1"/>
          <p:nvPr/>
        </p:nvSpPr>
        <p:spPr>
          <a:xfrm>
            <a:off x="7207790" y="3490830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Saisie sous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les bras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F8BA7DB-7640-43A2-9686-03D98E257FE3}"/>
              </a:ext>
            </a:extLst>
          </p:cNvPr>
          <p:cNvSpPr txBox="1"/>
          <p:nvPr/>
        </p:nvSpPr>
        <p:spPr>
          <a:xfrm>
            <a:off x="5280712" y="6114464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Coup de poing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55FC555-C4C3-463E-8DA6-000A7540079E}"/>
              </a:ext>
            </a:extLst>
          </p:cNvPr>
          <p:cNvSpPr txBox="1"/>
          <p:nvPr/>
        </p:nvSpPr>
        <p:spPr>
          <a:xfrm>
            <a:off x="7153474" y="6114463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Coup de pied</a:t>
            </a:r>
          </a:p>
        </p:txBody>
      </p:sp>
    </p:spTree>
    <p:extLst>
      <p:ext uri="{BB962C8B-B14F-4D97-AF65-F5344CB8AC3E}">
        <p14:creationId xmlns:p14="http://schemas.microsoft.com/office/powerpoint/2010/main" val="18941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2"/>
    </mc:Choice>
    <mc:Fallback xmlns="">
      <p:transition spd="slow" advTm="4662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155</Words>
  <Application>Microsoft Office PowerPoint</Application>
  <PresentationFormat>Grand écran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Handwriting</vt:lpstr>
      <vt:lpstr>Thème Office</vt:lpstr>
      <vt:lpstr>Le judo pour les Benjamins</vt:lpstr>
      <vt:lpstr>Sommaire</vt:lpstr>
      <vt:lpstr>TE WAZA</vt:lpstr>
      <vt:lpstr>KOSHI WAZA</vt:lpstr>
      <vt:lpstr>ASHI WAZA</vt:lpstr>
      <vt:lpstr>SUTEMI WAZA</vt:lpstr>
      <vt:lpstr>OSAEKOMI WAZA</vt:lpstr>
      <vt:lpstr>NAGE NO KATA</vt:lpstr>
      <vt:lpstr>JU JITSU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</dc:creator>
  <cp:lastModifiedBy>Cyrielle Mingot</cp:lastModifiedBy>
  <cp:revision>18</cp:revision>
  <dcterms:created xsi:type="dcterms:W3CDTF">2017-12-30T14:45:01Z</dcterms:created>
  <dcterms:modified xsi:type="dcterms:W3CDTF">2020-03-22T07:05:49Z</dcterms:modified>
</cp:coreProperties>
</file>