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1" r:id="rId11"/>
    <p:sldId id="273" r:id="rId12"/>
    <p:sldId id="274" r:id="rId13"/>
    <p:sldId id="275" r:id="rId14"/>
    <p:sldId id="276" r:id="rId15"/>
    <p:sldId id="277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2068E528-7AD3-4799-AD04-8CABCDA96FE4}">
          <p14:sldIdLst>
            <p14:sldId id="256"/>
          </p14:sldIdLst>
        </p14:section>
        <p14:section name="Section récapitulative" id="{5E432FE9-7557-4902-9FF7-ACC3D3C71C3E}">
          <p14:sldIdLst>
            <p14:sldId id="265"/>
          </p14:sldIdLst>
        </p14:section>
        <p14:section name="TE WAZA" id="{C36153F3-2166-4E1A-8CF7-A6C45BA30912}">
          <p14:sldIdLst>
            <p14:sldId id="257"/>
          </p14:sldIdLst>
        </p14:section>
        <p14:section name="KOSHI WAZA" id="{807D6A22-F692-4B1D-9591-8D3D70529EAA}">
          <p14:sldIdLst>
            <p14:sldId id="258"/>
          </p14:sldIdLst>
        </p14:section>
        <p14:section name="ASHI WAZA" id="{FE99BFF8-C38A-40F5-9591-1AF8DB26F980}">
          <p14:sldIdLst>
            <p14:sldId id="259"/>
          </p14:sldIdLst>
        </p14:section>
        <p14:section name="SUTEMI WAZA" id="{94230DDC-19C1-49E5-8813-69B19BDDC06B}">
          <p14:sldIdLst>
            <p14:sldId id="260"/>
          </p14:sldIdLst>
        </p14:section>
        <p14:section name="OSAEKOMI WAZA" id="{45D73955-161B-453C-951B-17147C6D6F63}">
          <p14:sldIdLst>
            <p14:sldId id="261"/>
          </p14:sldIdLst>
        </p14:section>
        <p14:section name="KANSETSU WAZA" id="{23E27415-5359-4A68-BC3E-57910188D36D}">
          <p14:sldIdLst>
            <p14:sldId id="262"/>
          </p14:sldIdLst>
        </p14:section>
        <p14:section name="SHIME WAZA" id="{5EA0EC1C-4DF6-4684-9911-D1D68C39D5AD}">
          <p14:sldIdLst>
            <p14:sldId id="263"/>
          </p14:sldIdLst>
        </p14:section>
        <p14:section name="NAGE NO KATA" id="{5E397681-2757-4ACF-97BC-4332D9FCCCFA}">
          <p14:sldIdLst>
            <p14:sldId id="271"/>
            <p14:sldId id="273"/>
            <p14:sldId id="274"/>
          </p14:sldIdLst>
        </p14:section>
        <p14:section name="JU JITSU" id="{8E72A5D7-CEF5-4C44-ADD1-99C5CC6F07BF}">
          <p14:sldIdLst>
            <p14:sldId id="275"/>
            <p14:sldId id="276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CC197-4271-4AFA-A013-2FA8BCF2C203}" type="datetimeFigureOut">
              <a:rPr lang="fr-FR" smtClean="0"/>
              <a:t>22/03/2020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5CFFB-74E9-4CDB-BD42-F7F4817808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4684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D69109-385A-49D1-A87B-D35127312C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B8D92DF-AC7B-4A62-BDB1-104F01A5FB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F8EC82-E512-4BA3-8D08-EABEFAF39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41616-49CE-4A96-85AD-0C298F49EDCA}" type="datetime1">
              <a:rPr lang="fr-FR" smtClean="0"/>
              <a:t>22/03/2020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3FAEF6-7904-4601-83FD-5A82DD1B4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86CB9A-DCBE-446C-B3E1-6419D4DBA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2F07-DFCF-4353-8056-76738DA597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671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01B9D8-3BB4-4125-93E6-2EB11EF9D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8324AF7-6E79-4EFD-A120-3E2D473091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057857-FF65-4A30-B5CF-ED8BF8603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C9E0F-311B-46E7-B2D8-1967DDCF0455}" type="datetime1">
              <a:rPr lang="fr-FR" smtClean="0"/>
              <a:t>22/03/2020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18A071-F079-4743-9460-D6A4F1196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DACFA2-813A-4B54-8221-9105C2372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2F07-DFCF-4353-8056-76738DA597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6433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C09EE52-9092-4B7C-89F9-227E520B37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535B91F-B55D-4D7E-8375-3062195987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4A016B-0F69-48A4-B776-5DCC9DD7F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E84FB-19C3-480E-A8FB-5500FF74B7FA}" type="datetime1">
              <a:rPr lang="fr-FR" smtClean="0"/>
              <a:t>22/03/2020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925B1B-ECAE-417E-9889-43085500B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5DB020-090A-452E-BE33-37EE996EF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2F07-DFCF-4353-8056-76738DA597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2606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A7A509-1EA7-4BA0-A6AD-86529D90A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3A5C52-B176-45A1-B1F3-9F1702F3E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7424DE-B8EA-4E9F-B8D4-D9099B615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7033C-672D-438B-8863-B256EC8C6E44}" type="datetime1">
              <a:rPr lang="fr-FR" smtClean="0"/>
              <a:t>22/03/2020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E0EE5F-C271-40E0-A650-2FBCB601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48042B-891B-47B4-BCA0-620E91D04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2F07-DFCF-4353-8056-76738DA597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9912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6ED5AC-0FC3-40FE-87F7-E801B8297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03699E0-B94E-421F-AB5F-0B87BC59A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E6D94D-303C-46EF-AC38-1FF8D4E99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FC34-9AAC-4D5A-ABFA-772B174710A4}" type="datetime1">
              <a:rPr lang="fr-FR" smtClean="0"/>
              <a:t>22/03/2020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451988-F0E6-406C-8943-5A0515B5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9C78B4-8505-4E9E-BB4D-374EB4138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2F07-DFCF-4353-8056-76738DA597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4459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1AA66E-B3A5-4F95-A0C6-FD3FEAB97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53CF3E-A7E7-40DC-8E1F-724AB88F9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D232789-E6DD-4785-A1EA-4FF7FA2E6C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7C8B939-A076-4D00-A4C0-A9A02D977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9AFA-D117-4BA5-82D4-2573FE2B6D88}" type="datetime1">
              <a:rPr lang="fr-FR" smtClean="0"/>
              <a:t>22/03/2020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39F8D2D-3BA0-4928-9B66-734190B02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E9B2906-3F9A-4AFB-A9A1-139877340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2F07-DFCF-4353-8056-76738DA597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178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EBE62-71A3-408A-9F9E-F7811CE17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E956782-24E6-4658-89BE-6C1F8B38C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C2A74B6-1CA2-467A-A0A6-45D75E73A2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302D83A-A21B-4DE3-A572-499752EE8F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2A53B4C-0C80-4FFC-A982-105B42C7BD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89316D4-8662-48B8-B666-71BC8FB3C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546FD-A2C0-4559-941C-30F2146C8C7F}" type="datetime1">
              <a:rPr lang="fr-FR" smtClean="0"/>
              <a:t>22/03/2020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8711BD8-B71A-41AC-B08E-0414D4D2B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397B989-8BD0-4A8E-9B5E-0BDAFB992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2F07-DFCF-4353-8056-76738DA597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5494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65B5B3-808A-412C-8310-92EE59096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75AF22C-58D8-46E7-800A-16B1E0E1D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8C483-85A3-4B2B-8F72-BE55FA946BAE}" type="datetime1">
              <a:rPr lang="fr-FR" smtClean="0"/>
              <a:t>22/03/2020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AEC7C5-7138-4AD3-9FC7-470F0C51C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EF62B80-F794-4DD7-AB24-135F373BF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2F07-DFCF-4353-8056-76738DA597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2411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CA2BC4C-9DED-4B24-A1CC-D33B155C2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30FEF-1A90-46F5-934D-84E951A6952C}" type="datetime1">
              <a:rPr lang="fr-FR" smtClean="0"/>
              <a:t>22/03/2020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259DF16-2F11-409A-957A-FB0453122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CBB8075-B88B-46D0-8A48-454CF3E35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2F07-DFCF-4353-8056-76738DA597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6503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2FFC60-AB41-4ABD-AD66-41D80B492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C89FA3E-EBDB-4688-A84C-27B56EF1F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1C04D7A-DAE3-424B-AC8D-8A58CE393C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B8CEA6-5DD8-4E23-99FF-F1335E342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361F-9F88-42F5-A445-F153534DC96D}" type="datetime1">
              <a:rPr lang="fr-FR" smtClean="0"/>
              <a:t>22/03/2020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478BB13-A256-4FAC-BCAD-681DE29C0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9B7F916-AF47-4F8D-8CAC-42773334A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2F07-DFCF-4353-8056-76738DA597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267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790B4C-548C-443A-8726-0863E4489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9772722-FF1C-4685-8FBC-9B1F33FBE8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6F65A14-B3B3-4F52-9576-DF6447EB07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FCD0689-3BF0-4601-9004-2E21855CA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1D44-51EB-45A8-8299-FF9DB8F9C579}" type="datetime1">
              <a:rPr lang="fr-FR" smtClean="0"/>
              <a:t>22/03/2020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6120F95-722C-4E65-A57A-EA3B04B5A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596CC23-3B45-41DF-AA84-AA8EDE77E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2F07-DFCF-4353-8056-76738DA597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959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06F14B6-E2D2-4DC0-9394-EE218A98F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FA80383-8636-473B-B158-79430093D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3501A5-E341-4EC7-952A-50F8E6AB6C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C1036-12D1-49BB-9F50-A4838432BBDF}" type="datetime1">
              <a:rPr lang="fr-FR" smtClean="0"/>
              <a:t>22/03/2020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71E475-60A0-4F42-8A3D-EB90D64C99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6E85CF-1523-4D49-9C57-F78A9E35BA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22F07-DFCF-4353-8056-76738DA597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2149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5.xml"/><Relationship Id="rId18" Type="http://schemas.openxmlformats.org/officeDocument/2006/relationships/slide" Target="slide10.xm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slide" Target="slide4.xml"/><Relationship Id="rId17" Type="http://schemas.openxmlformats.org/officeDocument/2006/relationships/slide" Target="slide9.xml"/><Relationship Id="rId2" Type="http://schemas.openxmlformats.org/officeDocument/2006/relationships/image" Target="../media/image1.png"/><Relationship Id="rId16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slide" Target="slide3.xml"/><Relationship Id="rId5" Type="http://schemas.openxmlformats.org/officeDocument/2006/relationships/image" Target="../media/image4.png"/><Relationship Id="rId15" Type="http://schemas.openxmlformats.org/officeDocument/2006/relationships/slide" Target="slide7.xml"/><Relationship Id="rId10" Type="http://schemas.openxmlformats.org/officeDocument/2006/relationships/image" Target="../media/image9.png"/><Relationship Id="rId19" Type="http://schemas.openxmlformats.org/officeDocument/2006/relationships/slide" Target="slide13.xml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 title="intersecting circles">
            <a:extLst>
              <a:ext uri="{FF2B5EF4-FFF2-40B4-BE49-F238E27FC236}">
                <a16:creationId xmlns:a16="http://schemas.microsoft.com/office/drawing/2014/main" id="{D2C4BFA1-2075-4901-9E24-E41D1FDD51F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3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5" name="Rectangle 14" title="ribbon">
            <a:extLst>
              <a:ext uri="{FF2B5EF4-FFF2-40B4-BE49-F238E27FC236}">
                <a16:creationId xmlns:a16="http://schemas.microsoft.com/office/drawing/2014/main" id="{053FB2EE-284F-4C87-AB3D-BBF87A9FAB9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DAB7EFF2-FDBF-4607-B9BA-CBA1ABE170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76538"/>
            <a:ext cx="9144000" cy="1381188"/>
          </a:xfrm>
        </p:spPr>
        <p:txBody>
          <a:bodyPr anchor="ctr">
            <a:normAutofit/>
          </a:bodyPr>
          <a:lstStyle/>
          <a:p>
            <a:r>
              <a:rPr lang="fr-FR" sz="4000" dirty="0">
                <a:solidFill>
                  <a:schemeClr val="bg2"/>
                </a:solidFill>
                <a:latin typeface="Lucida Handwriting" panose="03010101010101010101" pitchFamily="66" charset="0"/>
              </a:rPr>
              <a:t>Le judo pour les Minimes</a:t>
            </a: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9CD9B3FC-8E62-4D84-83B4-1073FA8C22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95800"/>
            <a:ext cx="9144000" cy="762000"/>
          </a:xfrm>
        </p:spPr>
        <p:txBody>
          <a:bodyPr>
            <a:normAutofit/>
          </a:bodyPr>
          <a:lstStyle/>
          <a:p>
            <a:endParaRPr lang="fr-FR" sz="1800" dirty="0">
              <a:latin typeface="Lucida Handwriting" panose="03010101010101010101" pitchFamily="66" charset="0"/>
            </a:endParaRPr>
          </a:p>
          <a:p>
            <a:r>
              <a:rPr lang="fr-FR" sz="1800" dirty="0">
                <a:latin typeface="Lucida Handwriting" panose="03010101010101010101" pitchFamily="66" charset="0"/>
              </a:rPr>
              <a:t>Les Techniques au programme</a:t>
            </a:r>
          </a:p>
        </p:txBody>
      </p:sp>
    </p:spTree>
    <p:extLst>
      <p:ext uri="{BB962C8B-B14F-4D97-AF65-F5344CB8AC3E}">
        <p14:creationId xmlns:p14="http://schemas.microsoft.com/office/powerpoint/2010/main" val="12767566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4319"/>
    </mc:Choice>
    <mc:Fallback xmlns="">
      <p:transition spd="slow" advTm="431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964B468-B376-41B2-85D4-11F99212A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074363"/>
            <a:ext cx="288443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  <a:latin typeface="Lucida Handwriting" panose="03010101010101010101" pitchFamily="66" charset="0"/>
              </a:rPr>
              <a:t>NAGE NO KATA </a:t>
            </a:r>
            <a:endParaRPr lang="en-US" sz="2600" kern="1200" dirty="0">
              <a:solidFill>
                <a:schemeClr val="bg1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C4719FF-271D-4555-82BB-776F18F10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2F07-DFCF-4353-8056-76738DA59713}" type="slidenum">
              <a:rPr lang="fr-FR" smtClean="0"/>
              <a:t>10</a:t>
            </a:fld>
            <a:endParaRPr lang="fr-FR"/>
          </a:p>
        </p:txBody>
      </p:sp>
      <p:pic>
        <p:nvPicPr>
          <p:cNvPr id="6" name="Image 5" descr="Une image contenant carte, dessin&#10;&#10;Description générée automatiquement">
            <a:extLst>
              <a:ext uri="{FF2B5EF4-FFF2-40B4-BE49-F238E27FC236}">
                <a16:creationId xmlns:a16="http://schemas.microsoft.com/office/drawing/2014/main" id="{E2740756-F6A3-40C3-932F-28A066F9F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08" y="3721656"/>
            <a:ext cx="6981825" cy="1476375"/>
          </a:xfrm>
          <a:prstGeom prst="rect">
            <a:avLst/>
          </a:prstGeom>
        </p:spPr>
      </p:pic>
      <p:pic>
        <p:nvPicPr>
          <p:cNvPr id="32" name="Image 31" descr="Une image contenant dessin&#10;&#10;Description générée automatiquement">
            <a:extLst>
              <a:ext uri="{FF2B5EF4-FFF2-40B4-BE49-F238E27FC236}">
                <a16:creationId xmlns:a16="http://schemas.microsoft.com/office/drawing/2014/main" id="{638FD497-C3DF-4CD1-BC0C-0FAAA15BA9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434" y="1072174"/>
            <a:ext cx="7038975" cy="1409700"/>
          </a:xfrm>
          <a:prstGeom prst="rect">
            <a:avLst/>
          </a:prstGeom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6DF3D194-F267-4DBF-B4B3-709B23A6D67F}"/>
              </a:ext>
            </a:extLst>
          </p:cNvPr>
          <p:cNvSpPr txBox="1"/>
          <p:nvPr/>
        </p:nvSpPr>
        <p:spPr>
          <a:xfrm>
            <a:off x="6842197" y="2859697"/>
            <a:ext cx="12410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latin typeface="Lucida Handwriting" panose="03010101010101010101" pitchFamily="66" charset="0"/>
              </a:rPr>
              <a:t>Uki</a:t>
            </a:r>
            <a:r>
              <a:rPr lang="fr-FR" sz="1400" dirty="0">
                <a:latin typeface="Lucida Handwriting" panose="03010101010101010101" pitchFamily="66" charset="0"/>
              </a:rPr>
              <a:t> </a:t>
            </a:r>
            <a:r>
              <a:rPr lang="fr-FR" sz="1400" dirty="0" err="1">
                <a:latin typeface="Lucida Handwriting" panose="03010101010101010101" pitchFamily="66" charset="0"/>
              </a:rPr>
              <a:t>Otoshi</a:t>
            </a:r>
            <a:endParaRPr lang="fr-FR" sz="1400" dirty="0">
              <a:latin typeface="Lucida Handwriting" panose="03010101010101010101" pitchFamily="66" charset="0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BD1297AC-627E-4548-A02F-FBFE3CAFDDF1}"/>
              </a:ext>
            </a:extLst>
          </p:cNvPr>
          <p:cNvSpPr txBox="1"/>
          <p:nvPr/>
        </p:nvSpPr>
        <p:spPr>
          <a:xfrm>
            <a:off x="6799397" y="5478049"/>
            <a:ext cx="18165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Lucida Handwriting" panose="03010101010101010101" pitchFamily="66" charset="0"/>
              </a:rPr>
              <a:t>Ippon </a:t>
            </a:r>
            <a:r>
              <a:rPr lang="fr-FR" sz="1400" dirty="0" err="1">
                <a:latin typeface="Lucida Handwriting" panose="03010101010101010101" pitchFamily="66" charset="0"/>
              </a:rPr>
              <a:t>Seoi</a:t>
            </a:r>
            <a:r>
              <a:rPr lang="fr-FR" sz="1400" dirty="0">
                <a:latin typeface="Lucida Handwriting" panose="03010101010101010101" pitchFamily="66" charset="0"/>
              </a:rPr>
              <a:t> Nage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1F319C4C-C861-4CAB-B4E1-F5702761A86E}"/>
              </a:ext>
            </a:extLst>
          </p:cNvPr>
          <p:cNvSpPr txBox="1"/>
          <p:nvPr/>
        </p:nvSpPr>
        <p:spPr>
          <a:xfrm>
            <a:off x="3575171" y="534632"/>
            <a:ext cx="6593747" cy="462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fr-FR" sz="2600" dirty="0">
                <a:latin typeface="Lucida Handwriting" panose="03010101010101010101" pitchFamily="66" charset="0"/>
                <a:ea typeface="+mj-ea"/>
                <a:cs typeface="+mj-cs"/>
              </a:rPr>
              <a:t>1</a:t>
            </a:r>
            <a:r>
              <a:rPr lang="fr-FR" sz="2600" baseline="30000" dirty="0">
                <a:latin typeface="Lucida Handwriting" panose="03010101010101010101" pitchFamily="66" charset="0"/>
                <a:ea typeface="+mj-ea"/>
                <a:cs typeface="+mj-cs"/>
              </a:rPr>
              <a:t>ère</a:t>
            </a:r>
            <a:r>
              <a:rPr lang="fr-FR" sz="2600" dirty="0">
                <a:latin typeface="Lucida Handwriting" panose="03010101010101010101" pitchFamily="66" charset="0"/>
                <a:ea typeface="+mj-ea"/>
                <a:cs typeface="+mj-cs"/>
              </a:rPr>
              <a:t> série : Te </a:t>
            </a:r>
            <a:r>
              <a:rPr lang="fr-FR" sz="2600" dirty="0" err="1">
                <a:latin typeface="Lucida Handwriting" panose="03010101010101010101" pitchFamily="66" charset="0"/>
                <a:ea typeface="+mj-ea"/>
                <a:cs typeface="+mj-cs"/>
              </a:rPr>
              <a:t>Waza</a:t>
            </a:r>
            <a:endParaRPr lang="fr-FR" sz="2600" dirty="0">
              <a:latin typeface="Lucida Handwriting" panose="03010101010101010101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5666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79"/>
    </mc:Choice>
    <mc:Fallback xmlns="">
      <p:transition spd="slow" advTm="5479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964B468-B376-41B2-85D4-11F99212A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074363"/>
            <a:ext cx="288443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  <a:latin typeface="Lucida Handwriting" panose="03010101010101010101" pitchFamily="66" charset="0"/>
              </a:rPr>
              <a:t>NAGE NO KATA </a:t>
            </a:r>
            <a:endParaRPr lang="en-US" sz="2600" kern="1200" dirty="0">
              <a:solidFill>
                <a:schemeClr val="bg1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C4719FF-271D-4555-82BB-776F18F10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2F07-DFCF-4353-8056-76738DA59713}" type="slidenum">
              <a:rPr lang="fr-FR" smtClean="0"/>
              <a:t>11</a:t>
            </a:fld>
            <a:endParaRPr lang="fr-FR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6DF3D194-F267-4DBF-B4B3-709B23A6D67F}"/>
              </a:ext>
            </a:extLst>
          </p:cNvPr>
          <p:cNvSpPr txBox="1"/>
          <p:nvPr/>
        </p:nvSpPr>
        <p:spPr>
          <a:xfrm>
            <a:off x="6842197" y="2859697"/>
            <a:ext cx="1135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latin typeface="Lucida Handwriting" panose="03010101010101010101" pitchFamily="66" charset="0"/>
              </a:rPr>
              <a:t>Uki</a:t>
            </a:r>
            <a:r>
              <a:rPr lang="fr-FR" sz="1400" dirty="0">
                <a:latin typeface="Lucida Handwriting" panose="03010101010101010101" pitchFamily="66" charset="0"/>
              </a:rPr>
              <a:t> </a:t>
            </a:r>
            <a:r>
              <a:rPr lang="fr-FR" sz="1400" dirty="0" err="1">
                <a:latin typeface="Lucida Handwriting" panose="03010101010101010101" pitchFamily="66" charset="0"/>
              </a:rPr>
              <a:t>Goshi</a:t>
            </a:r>
            <a:endParaRPr lang="fr-FR" sz="1400" dirty="0">
              <a:latin typeface="Lucida Handwriting" panose="03010101010101010101" pitchFamily="66" charset="0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BD1297AC-627E-4548-A02F-FBFE3CAFDDF1}"/>
              </a:ext>
            </a:extLst>
          </p:cNvPr>
          <p:cNvSpPr txBox="1"/>
          <p:nvPr/>
        </p:nvSpPr>
        <p:spPr>
          <a:xfrm>
            <a:off x="6794077" y="5479251"/>
            <a:ext cx="1404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Lucida Handwriting" panose="03010101010101010101" pitchFamily="66" charset="0"/>
              </a:rPr>
              <a:t>Harai </a:t>
            </a:r>
            <a:r>
              <a:rPr lang="fr-FR" sz="1400" dirty="0" err="1">
                <a:latin typeface="Lucida Handwriting" panose="03010101010101010101" pitchFamily="66" charset="0"/>
              </a:rPr>
              <a:t>Goshi</a:t>
            </a:r>
            <a:endParaRPr lang="fr-FR" sz="1400" dirty="0">
              <a:latin typeface="Lucida Handwriting" panose="03010101010101010101" pitchFamily="66" charset="0"/>
            </a:endParaRPr>
          </a:p>
        </p:txBody>
      </p:sp>
      <p:pic>
        <p:nvPicPr>
          <p:cNvPr id="4" name="Image 3" descr="Une image contenant vélo, dessin&#10;&#10;Description générée automatiquement">
            <a:extLst>
              <a:ext uri="{FF2B5EF4-FFF2-40B4-BE49-F238E27FC236}">
                <a16:creationId xmlns:a16="http://schemas.microsoft.com/office/drawing/2014/main" id="{639297BB-8EEF-4F41-9C7B-D391FBC34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691" y="3737998"/>
            <a:ext cx="5752358" cy="1228832"/>
          </a:xfrm>
          <a:prstGeom prst="rect">
            <a:avLst/>
          </a:prstGeom>
        </p:spPr>
      </p:pic>
      <p:pic>
        <p:nvPicPr>
          <p:cNvPr id="8" name="Image 7" descr="Une image contenant dessin&#10;&#10;Description générée automatiquement">
            <a:extLst>
              <a:ext uri="{FF2B5EF4-FFF2-40B4-BE49-F238E27FC236}">
                <a16:creationId xmlns:a16="http://schemas.microsoft.com/office/drawing/2014/main" id="{B6B53B39-A5ED-49C2-8319-6B280222D7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419" y="1202835"/>
            <a:ext cx="6896100" cy="137160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E42266D7-DD22-41EC-8D1A-7258578BE95A}"/>
              </a:ext>
            </a:extLst>
          </p:cNvPr>
          <p:cNvSpPr txBox="1"/>
          <p:nvPr/>
        </p:nvSpPr>
        <p:spPr>
          <a:xfrm>
            <a:off x="3575171" y="534632"/>
            <a:ext cx="6593747" cy="462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fr-FR" sz="2600" dirty="0">
                <a:latin typeface="Lucida Handwriting" panose="03010101010101010101" pitchFamily="66" charset="0"/>
                <a:ea typeface="+mj-ea"/>
                <a:cs typeface="+mj-cs"/>
              </a:rPr>
              <a:t>2</a:t>
            </a:r>
            <a:r>
              <a:rPr lang="fr-FR" sz="2600" baseline="30000" dirty="0">
                <a:latin typeface="Lucida Handwriting" panose="03010101010101010101" pitchFamily="66" charset="0"/>
                <a:ea typeface="+mj-ea"/>
                <a:cs typeface="+mj-cs"/>
              </a:rPr>
              <a:t>ème</a:t>
            </a:r>
            <a:r>
              <a:rPr lang="fr-FR" sz="2600" dirty="0">
                <a:latin typeface="Lucida Handwriting" panose="03010101010101010101" pitchFamily="66" charset="0"/>
                <a:ea typeface="+mj-ea"/>
                <a:cs typeface="+mj-cs"/>
              </a:rPr>
              <a:t> série : </a:t>
            </a:r>
            <a:r>
              <a:rPr lang="fr-FR" sz="2600" dirty="0" err="1">
                <a:latin typeface="Lucida Handwriting" panose="03010101010101010101" pitchFamily="66" charset="0"/>
                <a:ea typeface="+mj-ea"/>
                <a:cs typeface="+mj-cs"/>
              </a:rPr>
              <a:t>Koshi</a:t>
            </a:r>
            <a:r>
              <a:rPr lang="fr-FR" sz="2600" dirty="0">
                <a:latin typeface="Lucida Handwriting" panose="03010101010101010101" pitchFamily="66" charset="0"/>
                <a:ea typeface="+mj-ea"/>
                <a:cs typeface="+mj-cs"/>
              </a:rPr>
              <a:t> </a:t>
            </a:r>
            <a:r>
              <a:rPr lang="fr-FR" sz="2600" dirty="0" err="1">
                <a:latin typeface="Lucida Handwriting" panose="03010101010101010101" pitchFamily="66" charset="0"/>
                <a:ea typeface="+mj-ea"/>
                <a:cs typeface="+mj-cs"/>
              </a:rPr>
              <a:t>Waza</a:t>
            </a:r>
            <a:endParaRPr lang="fr-FR" sz="2600" dirty="0">
              <a:latin typeface="Lucida Handwriting" panose="03010101010101010101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3371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79"/>
    </mc:Choice>
    <mc:Fallback xmlns="">
      <p:transition spd="slow" advTm="547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964B468-B376-41B2-85D4-11F99212A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074363"/>
            <a:ext cx="288443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  <a:latin typeface="Lucida Handwriting" panose="03010101010101010101" pitchFamily="66" charset="0"/>
              </a:rPr>
              <a:t>NAGE NO KATA</a:t>
            </a:r>
            <a:endParaRPr lang="en-US" sz="2600" kern="1200" dirty="0">
              <a:solidFill>
                <a:schemeClr val="bg1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C4719FF-271D-4555-82BB-776F18F10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2F07-DFCF-4353-8056-76738DA59713}" type="slidenum">
              <a:rPr lang="fr-FR" smtClean="0"/>
              <a:t>12</a:t>
            </a:fld>
            <a:endParaRPr lang="fr-FR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6DF3D194-F267-4DBF-B4B3-709B23A6D67F}"/>
              </a:ext>
            </a:extLst>
          </p:cNvPr>
          <p:cNvSpPr txBox="1"/>
          <p:nvPr/>
        </p:nvSpPr>
        <p:spPr>
          <a:xfrm>
            <a:off x="6842197" y="2859697"/>
            <a:ext cx="1922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latin typeface="Lucida Handwriting" panose="03010101010101010101" pitchFamily="66" charset="0"/>
              </a:rPr>
              <a:t>Okuri</a:t>
            </a:r>
            <a:r>
              <a:rPr lang="fr-FR" sz="1400" dirty="0">
                <a:latin typeface="Lucida Handwriting" panose="03010101010101010101" pitchFamily="66" charset="0"/>
              </a:rPr>
              <a:t> Ashi </a:t>
            </a:r>
            <a:r>
              <a:rPr lang="fr-FR" sz="1400" dirty="0" err="1">
                <a:latin typeface="Lucida Handwriting" panose="03010101010101010101" pitchFamily="66" charset="0"/>
              </a:rPr>
              <a:t>Barai</a:t>
            </a:r>
            <a:endParaRPr lang="fr-FR" sz="1400" dirty="0">
              <a:latin typeface="Lucida Handwriting" panose="03010101010101010101" pitchFamily="66" charset="0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BD1297AC-627E-4548-A02F-FBFE3CAFDDF1}"/>
              </a:ext>
            </a:extLst>
          </p:cNvPr>
          <p:cNvSpPr txBox="1"/>
          <p:nvPr/>
        </p:nvSpPr>
        <p:spPr>
          <a:xfrm>
            <a:off x="6794077" y="5479251"/>
            <a:ext cx="2326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latin typeface="Lucida Handwriting" panose="03010101010101010101" pitchFamily="66" charset="0"/>
              </a:rPr>
              <a:t>Sasae</a:t>
            </a:r>
            <a:r>
              <a:rPr lang="fr-FR" sz="1400" dirty="0">
                <a:latin typeface="Lucida Handwriting" panose="03010101010101010101" pitchFamily="66" charset="0"/>
              </a:rPr>
              <a:t> </a:t>
            </a:r>
            <a:r>
              <a:rPr lang="fr-FR" sz="1400" dirty="0" err="1">
                <a:latin typeface="Lucida Handwriting" panose="03010101010101010101" pitchFamily="66" charset="0"/>
              </a:rPr>
              <a:t>Tsurikomi</a:t>
            </a:r>
            <a:r>
              <a:rPr lang="fr-FR" sz="1400" dirty="0">
                <a:latin typeface="Lucida Handwriting" panose="03010101010101010101" pitchFamily="66" charset="0"/>
              </a:rPr>
              <a:t> Ashi</a:t>
            </a:r>
          </a:p>
        </p:txBody>
      </p:sp>
      <p:pic>
        <p:nvPicPr>
          <p:cNvPr id="5" name="Image 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B866427B-5167-4EB8-8637-EA50577E0A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713" y="823712"/>
            <a:ext cx="4410075" cy="1657350"/>
          </a:xfrm>
          <a:prstGeom prst="rect">
            <a:avLst/>
          </a:prstGeom>
        </p:spPr>
      </p:pic>
      <p:pic>
        <p:nvPicPr>
          <p:cNvPr id="9" name="Image 8" descr="Une image contenant carte, dessin&#10;&#10;Description générée automatiquement">
            <a:extLst>
              <a:ext uri="{FF2B5EF4-FFF2-40B4-BE49-F238E27FC236}">
                <a16:creationId xmlns:a16="http://schemas.microsoft.com/office/drawing/2014/main" id="{F775D4EF-7833-44A0-93A3-D25A78F0D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782" y="3780172"/>
            <a:ext cx="6696075" cy="131445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46C8DE8E-4F95-46E8-9A50-44A55CBF5DCD}"/>
              </a:ext>
            </a:extLst>
          </p:cNvPr>
          <p:cNvSpPr txBox="1"/>
          <p:nvPr/>
        </p:nvSpPr>
        <p:spPr>
          <a:xfrm>
            <a:off x="3811179" y="532692"/>
            <a:ext cx="6593747" cy="462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fr-FR" sz="2600" dirty="0">
                <a:latin typeface="Lucida Handwriting" panose="03010101010101010101" pitchFamily="66" charset="0"/>
                <a:ea typeface="+mj-ea"/>
                <a:cs typeface="+mj-cs"/>
              </a:rPr>
              <a:t>3</a:t>
            </a:r>
            <a:r>
              <a:rPr lang="fr-FR" sz="2600" baseline="30000" dirty="0">
                <a:latin typeface="Lucida Handwriting" panose="03010101010101010101" pitchFamily="66" charset="0"/>
                <a:ea typeface="+mj-ea"/>
                <a:cs typeface="+mj-cs"/>
              </a:rPr>
              <a:t>ème</a:t>
            </a:r>
            <a:r>
              <a:rPr lang="fr-FR" sz="2600" dirty="0">
                <a:latin typeface="Lucida Handwriting" panose="03010101010101010101" pitchFamily="66" charset="0"/>
                <a:ea typeface="+mj-ea"/>
                <a:cs typeface="+mj-cs"/>
              </a:rPr>
              <a:t> série : Ashi </a:t>
            </a:r>
            <a:r>
              <a:rPr lang="fr-FR" sz="2600" dirty="0" err="1">
                <a:latin typeface="Lucida Handwriting" panose="03010101010101010101" pitchFamily="66" charset="0"/>
                <a:ea typeface="+mj-ea"/>
                <a:cs typeface="+mj-cs"/>
              </a:rPr>
              <a:t>Waza</a:t>
            </a:r>
            <a:endParaRPr lang="fr-FR" sz="2600" dirty="0">
              <a:latin typeface="Lucida Handwriting" panose="03010101010101010101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0907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79"/>
    </mc:Choice>
    <mc:Fallback xmlns="">
      <p:transition spd="slow" advTm="5479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964B468-B376-41B2-85D4-11F99212A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074363"/>
            <a:ext cx="288443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  <a:latin typeface="Lucida Handwriting" panose="03010101010101010101" pitchFamily="66" charset="0"/>
              </a:rPr>
              <a:t>JU JITSU</a:t>
            </a:r>
            <a:endParaRPr lang="en-US" sz="2600" kern="1200" dirty="0">
              <a:solidFill>
                <a:schemeClr val="bg1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C4719FF-271D-4555-82BB-776F18F10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2F07-DFCF-4353-8056-76738DA59713}" type="slidenum">
              <a:rPr lang="fr-FR" smtClean="0"/>
              <a:t>13</a:t>
            </a:fld>
            <a:endParaRPr lang="fr-FR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BD1297AC-627E-4548-A02F-FBFE3CAFDDF1}"/>
              </a:ext>
            </a:extLst>
          </p:cNvPr>
          <p:cNvSpPr txBox="1"/>
          <p:nvPr/>
        </p:nvSpPr>
        <p:spPr>
          <a:xfrm>
            <a:off x="3575171" y="4117110"/>
            <a:ext cx="1939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latin typeface="Lucida Handwriting" panose="03010101010101010101" pitchFamily="66" charset="0"/>
              </a:rPr>
              <a:t>Saisie du poignet</a:t>
            </a:r>
          </a:p>
          <a:p>
            <a:pPr algn="ctr"/>
            <a:r>
              <a:rPr lang="fr-FR" sz="1400" dirty="0">
                <a:latin typeface="Lucida Handwriting" panose="03010101010101010101" pitchFamily="66" charset="0"/>
              </a:rPr>
              <a:t>à deux mains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0F4180A-F623-416C-9E58-3AA09B6EAED6}"/>
              </a:ext>
            </a:extLst>
          </p:cNvPr>
          <p:cNvSpPr txBox="1"/>
          <p:nvPr/>
        </p:nvSpPr>
        <p:spPr>
          <a:xfrm>
            <a:off x="3575171" y="534632"/>
            <a:ext cx="6593747" cy="462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fr-FR" sz="2600" dirty="0">
                <a:latin typeface="Lucida Handwriting" panose="03010101010101010101" pitchFamily="66" charset="0"/>
                <a:ea typeface="+mj-ea"/>
                <a:cs typeface="+mj-cs"/>
              </a:rPr>
              <a:t>1</a:t>
            </a:r>
            <a:r>
              <a:rPr lang="fr-FR" sz="2600" baseline="30000" dirty="0">
                <a:latin typeface="Lucida Handwriting" panose="03010101010101010101" pitchFamily="66" charset="0"/>
                <a:ea typeface="+mj-ea"/>
                <a:cs typeface="+mj-cs"/>
              </a:rPr>
              <a:t>ère</a:t>
            </a:r>
            <a:r>
              <a:rPr lang="fr-FR" sz="2600" dirty="0">
                <a:latin typeface="Lucida Handwriting" panose="03010101010101010101" pitchFamily="66" charset="0"/>
                <a:ea typeface="+mj-ea"/>
                <a:cs typeface="+mj-cs"/>
              </a:rPr>
              <a:t> série : Saisie avec les mains </a:t>
            </a:r>
          </a:p>
        </p:txBody>
      </p:sp>
      <p:pic>
        <p:nvPicPr>
          <p:cNvPr id="4" name="Image 3" descr="Une image contenant base-ball, joueur, boule, homme&#10;&#10;Description générée automatiquement">
            <a:extLst>
              <a:ext uri="{FF2B5EF4-FFF2-40B4-BE49-F238E27FC236}">
                <a16:creationId xmlns:a16="http://schemas.microsoft.com/office/drawing/2014/main" id="{EE0B2ED6-0CB2-45CD-929F-CBFE0E23E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684" y="2059867"/>
            <a:ext cx="1238423" cy="1886213"/>
          </a:xfrm>
          <a:prstGeom prst="rect">
            <a:avLst/>
          </a:prstGeom>
        </p:spPr>
      </p:pic>
      <p:pic>
        <p:nvPicPr>
          <p:cNvPr id="8" name="Image 7" descr="Une image contenant base-ball, joueur, homme, boule&#10;&#10;Description générée automatiquement">
            <a:extLst>
              <a:ext uri="{FF2B5EF4-FFF2-40B4-BE49-F238E27FC236}">
                <a16:creationId xmlns:a16="http://schemas.microsoft.com/office/drawing/2014/main" id="{C5A8AAF6-676A-459A-AEAB-123787B3DE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133" y="2059867"/>
            <a:ext cx="1152686" cy="1886213"/>
          </a:xfrm>
          <a:prstGeom prst="rect">
            <a:avLst/>
          </a:prstGeom>
        </p:spPr>
      </p:pic>
      <p:pic>
        <p:nvPicPr>
          <p:cNvPr id="12" name="Image 11" descr="Une image contenant sport, joueur, homme, base-ball&#10;&#10;Description générée automatiquement">
            <a:extLst>
              <a:ext uri="{FF2B5EF4-FFF2-40B4-BE49-F238E27FC236}">
                <a16:creationId xmlns:a16="http://schemas.microsoft.com/office/drawing/2014/main" id="{7777A28D-D4D6-4149-95EA-EB75002C30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149" y="2079432"/>
            <a:ext cx="1171739" cy="1866648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8EC96B19-3C53-44C6-B1D9-66F0E4ECF94C}"/>
              </a:ext>
            </a:extLst>
          </p:cNvPr>
          <p:cNvSpPr txBox="1"/>
          <p:nvPr/>
        </p:nvSpPr>
        <p:spPr>
          <a:xfrm>
            <a:off x="8859593" y="4151032"/>
            <a:ext cx="1782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latin typeface="Lucida Handwriting" panose="03010101010101010101" pitchFamily="66" charset="0"/>
              </a:rPr>
              <a:t>Saisie de la </a:t>
            </a:r>
          </a:p>
          <a:p>
            <a:pPr algn="ctr"/>
            <a:r>
              <a:rPr lang="fr-FR" sz="1400" dirty="0">
                <a:latin typeface="Lucida Handwriting" panose="03010101010101010101" pitchFamily="66" charset="0"/>
              </a:rPr>
              <a:t>manche de côté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8B7CF089-1099-4CE5-9C9A-C1A0D0A54888}"/>
              </a:ext>
            </a:extLst>
          </p:cNvPr>
          <p:cNvSpPr txBox="1"/>
          <p:nvPr/>
        </p:nvSpPr>
        <p:spPr>
          <a:xfrm>
            <a:off x="6446694" y="4151032"/>
            <a:ext cx="1521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latin typeface="Lucida Handwriting" panose="03010101010101010101" pitchFamily="66" charset="0"/>
              </a:rPr>
              <a:t>Saisie croisée</a:t>
            </a:r>
          </a:p>
          <a:p>
            <a:pPr algn="ctr"/>
            <a:r>
              <a:rPr lang="fr-FR" sz="1400" dirty="0">
                <a:latin typeface="Lucida Handwriting" panose="03010101010101010101" pitchFamily="66" charset="0"/>
              </a:rPr>
              <a:t>du revers</a:t>
            </a:r>
          </a:p>
        </p:txBody>
      </p:sp>
    </p:spTree>
    <p:extLst>
      <p:ext uri="{BB962C8B-B14F-4D97-AF65-F5344CB8AC3E}">
        <p14:creationId xmlns:p14="http://schemas.microsoft.com/office/powerpoint/2010/main" val="382673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79"/>
    </mc:Choice>
    <mc:Fallback xmlns="">
      <p:transition spd="slow" advTm="5479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964B468-B376-41B2-85D4-11F99212A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074363"/>
            <a:ext cx="288443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  <a:latin typeface="Lucida Handwriting" panose="03010101010101010101" pitchFamily="66" charset="0"/>
              </a:rPr>
              <a:t>JU JITSU</a:t>
            </a:r>
            <a:endParaRPr lang="en-US" sz="2600" kern="1200" dirty="0">
              <a:solidFill>
                <a:schemeClr val="bg1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C4719FF-271D-4555-82BB-776F18F10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2F07-DFCF-4353-8056-76738DA59713}" type="slidenum">
              <a:rPr lang="fr-FR" smtClean="0"/>
              <a:t>14</a:t>
            </a:fld>
            <a:endParaRPr lang="fr-FR"/>
          </a:p>
        </p:txBody>
      </p:sp>
      <p:pic>
        <p:nvPicPr>
          <p:cNvPr id="14" name="Image 13" descr="Une image contenant sport, jeu, joueur, homme&#10;&#10;Description générée automatiquement">
            <a:extLst>
              <a:ext uri="{FF2B5EF4-FFF2-40B4-BE49-F238E27FC236}">
                <a16:creationId xmlns:a16="http://schemas.microsoft.com/office/drawing/2014/main" id="{AB78EDFA-F964-4E69-B0B9-39A72987E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094" y="2151544"/>
            <a:ext cx="1124107" cy="1705213"/>
          </a:xfrm>
          <a:prstGeom prst="rect">
            <a:avLst/>
          </a:prstGeom>
        </p:spPr>
      </p:pic>
      <p:pic>
        <p:nvPicPr>
          <p:cNvPr id="16" name="Image 15" descr="Une image contenant joueur, jeu, boule, sport&#10;&#10;Description générée automatiquement">
            <a:extLst>
              <a:ext uri="{FF2B5EF4-FFF2-40B4-BE49-F238E27FC236}">
                <a16:creationId xmlns:a16="http://schemas.microsoft.com/office/drawing/2014/main" id="{080F0CB3-7ED6-4032-B272-911B55626E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207" y="2142017"/>
            <a:ext cx="1171739" cy="1724266"/>
          </a:xfrm>
          <a:prstGeom prst="rect">
            <a:avLst/>
          </a:prstGeom>
        </p:spPr>
      </p:pic>
      <p:pic>
        <p:nvPicPr>
          <p:cNvPr id="18" name="Image 17" descr="Une image contenant base-ball, extérieur, joueur, jeu&#10;&#10;Description générée automatiquement">
            <a:extLst>
              <a:ext uri="{FF2B5EF4-FFF2-40B4-BE49-F238E27FC236}">
                <a16:creationId xmlns:a16="http://schemas.microsoft.com/office/drawing/2014/main" id="{D2C61D07-6089-4208-A69F-FE5B30E602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021" y="2142017"/>
            <a:ext cx="1086002" cy="171474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51FCA1CE-5AA6-4535-BD97-57DF3C7F84C6}"/>
              </a:ext>
            </a:extLst>
          </p:cNvPr>
          <p:cNvSpPr txBox="1"/>
          <p:nvPr/>
        </p:nvSpPr>
        <p:spPr>
          <a:xfrm>
            <a:off x="3922224" y="4117110"/>
            <a:ext cx="1245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latin typeface="Lucida Handwriting" panose="03010101010101010101" pitchFamily="66" charset="0"/>
              </a:rPr>
              <a:t>Saisie sous</a:t>
            </a:r>
          </a:p>
          <a:p>
            <a:pPr algn="ctr"/>
            <a:r>
              <a:rPr lang="fr-FR" sz="1400" dirty="0">
                <a:latin typeface="Lucida Handwriting" panose="03010101010101010101" pitchFamily="66" charset="0"/>
              </a:rPr>
              <a:t>les bras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98D0E2C-A4D4-4093-8A0A-0B7906202473}"/>
              </a:ext>
            </a:extLst>
          </p:cNvPr>
          <p:cNvSpPr txBox="1"/>
          <p:nvPr/>
        </p:nvSpPr>
        <p:spPr>
          <a:xfrm>
            <a:off x="8926924" y="4151032"/>
            <a:ext cx="164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latin typeface="Lucida Handwriting" panose="03010101010101010101" pitchFamily="66" charset="0"/>
              </a:rPr>
              <a:t>Etranglement </a:t>
            </a:r>
          </a:p>
          <a:p>
            <a:pPr algn="ctr"/>
            <a:r>
              <a:rPr lang="fr-FR" sz="1400" dirty="0">
                <a:latin typeface="Lucida Handwriting" panose="03010101010101010101" pitchFamily="66" charset="0"/>
              </a:rPr>
              <a:t>par l’arrière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9185C432-91D2-4C80-96D7-71D739A0F5BD}"/>
              </a:ext>
            </a:extLst>
          </p:cNvPr>
          <p:cNvSpPr txBox="1"/>
          <p:nvPr/>
        </p:nvSpPr>
        <p:spPr>
          <a:xfrm>
            <a:off x="6234300" y="4151032"/>
            <a:ext cx="19463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latin typeface="Lucida Handwriting" panose="03010101010101010101" pitchFamily="66" charset="0"/>
              </a:rPr>
              <a:t>Saisie par-dessus </a:t>
            </a:r>
          </a:p>
          <a:p>
            <a:pPr algn="ctr"/>
            <a:r>
              <a:rPr lang="fr-FR" sz="1400" dirty="0">
                <a:latin typeface="Lucida Handwriting" panose="03010101010101010101" pitchFamily="66" charset="0"/>
              </a:rPr>
              <a:t>les bras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1F9CF9F7-05CE-4153-B8B1-8A71A032E4CD}"/>
              </a:ext>
            </a:extLst>
          </p:cNvPr>
          <p:cNvSpPr txBox="1"/>
          <p:nvPr/>
        </p:nvSpPr>
        <p:spPr>
          <a:xfrm>
            <a:off x="3575171" y="534632"/>
            <a:ext cx="6593747" cy="462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fr-FR" sz="2600" dirty="0">
                <a:latin typeface="Lucida Handwriting" panose="03010101010101010101" pitchFamily="66" charset="0"/>
                <a:ea typeface="+mj-ea"/>
                <a:cs typeface="+mj-cs"/>
              </a:rPr>
              <a:t>2</a:t>
            </a:r>
            <a:r>
              <a:rPr lang="fr-FR" sz="2600" baseline="30000" dirty="0">
                <a:latin typeface="Lucida Handwriting" panose="03010101010101010101" pitchFamily="66" charset="0"/>
                <a:ea typeface="+mj-ea"/>
                <a:cs typeface="+mj-cs"/>
              </a:rPr>
              <a:t>ème</a:t>
            </a:r>
            <a:r>
              <a:rPr lang="fr-FR" sz="2600" dirty="0">
                <a:latin typeface="Lucida Handwriting" panose="03010101010101010101" pitchFamily="66" charset="0"/>
                <a:ea typeface="+mj-ea"/>
                <a:cs typeface="+mj-cs"/>
              </a:rPr>
              <a:t> série : Saisie avec les bras </a:t>
            </a:r>
          </a:p>
        </p:txBody>
      </p:sp>
    </p:spTree>
    <p:extLst>
      <p:ext uri="{BB962C8B-B14F-4D97-AF65-F5344CB8AC3E}">
        <p14:creationId xmlns:p14="http://schemas.microsoft.com/office/powerpoint/2010/main" val="48042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79"/>
    </mc:Choice>
    <mc:Fallback xmlns="">
      <p:transition spd="slow" advTm="5479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964B468-B376-41B2-85D4-11F99212A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074363"/>
            <a:ext cx="288443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  <a:latin typeface="Lucida Handwriting" panose="03010101010101010101" pitchFamily="66" charset="0"/>
              </a:rPr>
              <a:t>JU JITSU</a:t>
            </a:r>
            <a:endParaRPr lang="en-US" sz="2600" kern="1200" dirty="0">
              <a:solidFill>
                <a:schemeClr val="bg1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C4719FF-271D-4555-82BB-776F18F10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2F07-DFCF-4353-8056-76738DA59713}" type="slidenum">
              <a:rPr lang="fr-FR" smtClean="0"/>
              <a:t>15</a:t>
            </a:fld>
            <a:endParaRPr lang="fr-FR"/>
          </a:p>
        </p:txBody>
      </p:sp>
      <p:pic>
        <p:nvPicPr>
          <p:cNvPr id="21" name="Image 20" descr="Une image contenant homme, joueur, base-ball, boule&#10;&#10;Description générée automatiquement">
            <a:extLst>
              <a:ext uri="{FF2B5EF4-FFF2-40B4-BE49-F238E27FC236}">
                <a16:creationId xmlns:a16="http://schemas.microsoft.com/office/drawing/2014/main" id="{8D237526-33CA-45A8-9671-320C74827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688" y="2074363"/>
            <a:ext cx="1228896" cy="1886018"/>
          </a:xfrm>
          <a:prstGeom prst="rect">
            <a:avLst/>
          </a:prstGeom>
        </p:spPr>
      </p:pic>
      <p:pic>
        <p:nvPicPr>
          <p:cNvPr id="23" name="Image 22" descr="Une image contenant joueur, homme, boule, base-ball&#10;&#10;Description générée automatiquement">
            <a:extLst>
              <a:ext uri="{FF2B5EF4-FFF2-40B4-BE49-F238E27FC236}">
                <a16:creationId xmlns:a16="http://schemas.microsoft.com/office/drawing/2014/main" id="{1FEF7779-80DE-4A62-BA1E-88CA25FC72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598" y="2074364"/>
            <a:ext cx="1152686" cy="1886018"/>
          </a:xfrm>
          <a:prstGeom prst="rect">
            <a:avLst/>
          </a:prstGeom>
        </p:spPr>
      </p:pic>
      <p:pic>
        <p:nvPicPr>
          <p:cNvPr id="25" name="Image 24" descr="Une image contenant homme, joueur, tenant, boule&#10;&#10;Description générée automatiquement">
            <a:extLst>
              <a:ext uri="{FF2B5EF4-FFF2-40B4-BE49-F238E27FC236}">
                <a16:creationId xmlns:a16="http://schemas.microsoft.com/office/drawing/2014/main" id="{0CB68635-FDA4-43EA-9EC6-3259561619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395" y="2074363"/>
            <a:ext cx="1171739" cy="1886019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4F932D0E-6EBE-4166-8F5D-25B0C0DEAF1B}"/>
              </a:ext>
            </a:extLst>
          </p:cNvPr>
          <p:cNvSpPr txBox="1"/>
          <p:nvPr/>
        </p:nvSpPr>
        <p:spPr>
          <a:xfrm>
            <a:off x="3699409" y="4117110"/>
            <a:ext cx="1691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latin typeface="Lucida Handwriting" panose="03010101010101010101" pitchFamily="66" charset="0"/>
              </a:rPr>
              <a:t>Coup de poing </a:t>
            </a:r>
          </a:p>
          <a:p>
            <a:pPr algn="ctr"/>
            <a:r>
              <a:rPr lang="fr-FR" sz="1400" dirty="0">
                <a:latin typeface="Lucida Handwriting" panose="03010101010101010101" pitchFamily="66" charset="0"/>
              </a:rPr>
              <a:t>direct haut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D58D3C9-670C-4C50-B90F-CB40E7F7C61A}"/>
              </a:ext>
            </a:extLst>
          </p:cNvPr>
          <p:cNvSpPr txBox="1"/>
          <p:nvPr/>
        </p:nvSpPr>
        <p:spPr>
          <a:xfrm>
            <a:off x="8973407" y="4151032"/>
            <a:ext cx="1555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latin typeface="Lucida Handwriting" panose="03010101010101010101" pitchFamily="66" charset="0"/>
              </a:rPr>
              <a:t>Coup de pied</a:t>
            </a:r>
          </a:p>
          <a:p>
            <a:pPr algn="ctr"/>
            <a:r>
              <a:rPr lang="fr-FR" sz="1400" dirty="0">
                <a:latin typeface="Lucida Handwriting" panose="03010101010101010101" pitchFamily="66" charset="0"/>
              </a:rPr>
              <a:t>3irect de face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21928713-F13F-4ADF-8794-8E1237797FE7}"/>
              </a:ext>
            </a:extLst>
          </p:cNvPr>
          <p:cNvSpPr txBox="1"/>
          <p:nvPr/>
        </p:nvSpPr>
        <p:spPr>
          <a:xfrm>
            <a:off x="6300025" y="4151032"/>
            <a:ext cx="18149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latin typeface="Lucida Handwriting" panose="03010101010101010101" pitchFamily="66" charset="0"/>
              </a:rPr>
              <a:t>Coup de poing </a:t>
            </a:r>
          </a:p>
          <a:p>
            <a:pPr algn="ctr"/>
            <a:r>
              <a:rPr lang="fr-FR" sz="1400" dirty="0">
                <a:latin typeface="Lucida Handwriting" panose="03010101010101010101" pitchFamily="66" charset="0"/>
              </a:rPr>
              <a:t>direct au plexus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95C87BCD-A703-437A-ADDC-9E5F3D00C7C3}"/>
              </a:ext>
            </a:extLst>
          </p:cNvPr>
          <p:cNvSpPr txBox="1"/>
          <p:nvPr/>
        </p:nvSpPr>
        <p:spPr>
          <a:xfrm>
            <a:off x="3811179" y="532692"/>
            <a:ext cx="6593747" cy="462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fr-FR" sz="2600" dirty="0">
                <a:latin typeface="Lucida Handwriting" panose="03010101010101010101" pitchFamily="66" charset="0"/>
                <a:ea typeface="+mj-ea"/>
                <a:cs typeface="+mj-cs"/>
              </a:rPr>
              <a:t>3</a:t>
            </a:r>
            <a:r>
              <a:rPr lang="fr-FR" sz="2600" baseline="30000" dirty="0">
                <a:latin typeface="Lucida Handwriting" panose="03010101010101010101" pitchFamily="66" charset="0"/>
                <a:ea typeface="+mj-ea"/>
                <a:cs typeface="+mj-cs"/>
              </a:rPr>
              <a:t>ème</a:t>
            </a:r>
            <a:r>
              <a:rPr lang="fr-FR" sz="2600" dirty="0">
                <a:latin typeface="Lucida Handwriting" panose="03010101010101010101" pitchFamily="66" charset="0"/>
                <a:ea typeface="+mj-ea"/>
                <a:cs typeface="+mj-cs"/>
              </a:rPr>
              <a:t> série : Coups</a:t>
            </a:r>
          </a:p>
        </p:txBody>
      </p:sp>
    </p:spTree>
    <p:extLst>
      <p:ext uri="{BB962C8B-B14F-4D97-AF65-F5344CB8AC3E}">
        <p14:creationId xmlns:p14="http://schemas.microsoft.com/office/powerpoint/2010/main" val="197859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79"/>
    </mc:Choice>
    <mc:Fallback xmlns="">
      <p:transition spd="slow" advTm="547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463CFB-571A-4D39-9652-A249E2E0E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latin typeface="Lucida Handwriting" panose="03010101010101010101" pitchFamily="66" charset="0"/>
              </a:rPr>
              <a:t>Sommaire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771898E-25F0-4ED7-933E-185C1DE4A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2F07-DFCF-4353-8056-76738DA59713}" type="slidenum">
              <a:rPr lang="fr-FR" smtClean="0"/>
              <a:t>2</a:t>
            </a:fld>
            <a:endParaRPr lang="fr-FR"/>
          </a:p>
        </p:txBody>
      </p:sp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6" name="Zoom de résumé 5">
                <a:extLst>
                  <a:ext uri="{FF2B5EF4-FFF2-40B4-BE49-F238E27FC236}">
                    <a16:creationId xmlns:a16="http://schemas.microsoft.com/office/drawing/2014/main" id="{5EC32A1E-8613-424B-8B6A-1FB90092F61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63891267"/>
                  </p:ext>
                </p:extLst>
              </p:nvPr>
            </p:nvGraphicFramePr>
            <p:xfrm>
              <a:off x="838200" y="1324947"/>
              <a:ext cx="10515600" cy="4852016"/>
            </p:xfrm>
            <a:graphic>
              <a:graphicData uri="http://schemas.microsoft.com/office/powerpoint/2016/summaryzoom">
                <psuz:summaryZm>
                  <psuz:summaryZmObj sectionId="{C36153F3-2166-4E1A-8CF7-A6C45BA30912}" scaleFactorY="108821">
                    <psuz:zmPr id="{81BCB6C4-AF98-40E4-8A7D-15D8560AF54F}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279150" y="81363"/>
                          <a:ext cx="2587740" cy="158400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807D6A22-F692-4B1D-9591-8D3D70529EAA}" scaleFactorY="108821">
                    <psuz:zmPr id="{76194BE4-5ABC-4C73-9518-41DB905DEF5B}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963930" y="81363"/>
                          <a:ext cx="2587740" cy="158400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FE99BFF8-C38A-40F5-9591-1AF8DB26F980}" scaleFactorY="108821">
                    <psuz:zmPr id="{538E15E3-4E79-466B-ABF9-EEE0300AF46A}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6648710" y="81363"/>
                          <a:ext cx="2587740" cy="158400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94230DDC-19C1-49E5-8813-69B19BDDC06B}" scaleFactorY="108821">
                    <psuz:zmPr id="{F1B0768E-E2B6-47A8-BA31-041655E703FD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279150" y="1634007"/>
                          <a:ext cx="2587740" cy="158400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45D73955-161B-453C-951B-17147C6D6F63}" scaleFactorY="108821">
                    <psuz:zmPr id="{56971AE5-227A-4FC0-993E-1694089D79D2}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963930" y="1634007"/>
                          <a:ext cx="2587740" cy="158400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23E27415-5359-4A68-BC3E-57910188D36D}" scaleFactorY="108821">
                    <psuz:zmPr id="{93AC673A-1A74-4DDB-BC26-CDDE8C71E4A5}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6648710" y="1634007"/>
                          <a:ext cx="2587740" cy="158400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5EA0EC1C-4DF6-4684-9911-D1D68C39D5AD}" offsetFactorX="12" offsetFactorY="512" scaleFactorY="108821">
                    <psuz:zmPr id="{BC76E4D5-0AEA-413A-A8FB-031F497D9EE0}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279461" y="3194104"/>
                          <a:ext cx="2587740" cy="158400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5E397681-2757-4ACF-97BC-4332D9FCCCFA}">
                    <psuz:zmPr id="{962074DC-2B63-42BD-B13F-6720FA0A6A59}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963930" y="3250850"/>
                          <a:ext cx="2587740" cy="145560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8E72A5D7-CEF5-4C44-ADD1-99C5CC6F07BF}">
                    <psuz:zmPr id="{51F9AD8A-7F98-4970-9CBF-DE014CAD8499}" transitionDur="1000">
                      <p166:blipFill xmlns:p166="http://schemas.microsoft.com/office/powerpoint/2016/6/main">
                        <a:blip r:embed="rId1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6648710" y="3250850"/>
                          <a:ext cx="2587740" cy="145560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6" name="Zoom de résumé 5">
                <a:extLst>
                  <a:ext uri="{FF2B5EF4-FFF2-40B4-BE49-F238E27FC236}">
                    <a16:creationId xmlns:a16="http://schemas.microsoft.com/office/drawing/2014/main" id="{5EC32A1E-8613-424B-8B6A-1FB90092F614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838200" y="1324947"/>
                <a:ext cx="10515600" cy="4852016"/>
                <a:chOff x="838200" y="1324947"/>
                <a:chExt cx="10515600" cy="4852016"/>
              </a:xfrm>
            </p:grpSpPr>
            <p:pic>
              <p:nvPicPr>
                <p:cNvPr id="3" name="Image 3">
                  <a:hlinkClick r:id="rId11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117350" y="1406310"/>
                  <a:ext cx="2587740" cy="1584002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5" name="Image 5">
                  <a:hlinkClick r:id="rId12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802130" y="1406310"/>
                  <a:ext cx="2587740" cy="1584002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7" name="Image 7">
                  <a:hlinkClick r:id="rId13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486910" y="1406310"/>
                  <a:ext cx="2587740" cy="1584002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8" name="Image 8">
                  <a:hlinkClick r:id="rId14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117350" y="2958954"/>
                  <a:ext cx="2587740" cy="1584002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9" name="Image 9">
                  <a:hlinkClick r:id="rId15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802130" y="2958954"/>
                  <a:ext cx="2587740" cy="1584002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0" name="Image 10">
                  <a:hlinkClick r:id="rId16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486910" y="2958954"/>
                  <a:ext cx="2587740" cy="1584002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1" name="Image 11">
                  <a:hlinkClick r:id="rId17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117661" y="4519051"/>
                  <a:ext cx="2587740" cy="1584002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2" name="Image 12">
                  <a:hlinkClick r:id="rId18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802130" y="4575797"/>
                  <a:ext cx="2587740" cy="145560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3" name="Image 13">
                  <a:hlinkClick r:id="rId1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486910" y="4575797"/>
                  <a:ext cx="2587740" cy="145560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p:grpSp>
        </mc:Fallback>
      </mc:AlternateContent>
    </p:spTree>
    <p:extLst>
      <p:ext uri="{BB962C8B-B14F-4D97-AF65-F5344CB8AC3E}">
        <p14:creationId xmlns:p14="http://schemas.microsoft.com/office/powerpoint/2010/main" val="80705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73"/>
    </mc:Choice>
    <mc:Fallback xmlns="">
      <p:transition spd="slow" advTm="567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964B468-B376-41B2-85D4-11F99212A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chemeClr val="bg1"/>
                </a:solidFill>
                <a:latin typeface="Lucida Handwriting" panose="03010101010101010101" pitchFamily="66" charset="0"/>
              </a:rPr>
              <a:t>TE WAZA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8FEC204-7F38-4F5C-9FD1-FD423918D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2F07-DFCF-4353-8056-76738DA59713}" type="slidenum">
              <a:rPr lang="fr-FR" smtClean="0"/>
              <a:t>3</a:t>
            </a:fld>
            <a:endParaRPr lang="fr-FR"/>
          </a:p>
        </p:txBody>
      </p:sp>
      <p:pic>
        <p:nvPicPr>
          <p:cNvPr id="8" name="Espace réservé du contenu 7" descr="Une image contenant sport, base-ball, joueur, jeu&#10;&#10;Description générée automatiquement">
            <a:extLst>
              <a:ext uri="{FF2B5EF4-FFF2-40B4-BE49-F238E27FC236}">
                <a16:creationId xmlns:a16="http://schemas.microsoft.com/office/drawing/2014/main" id="{E0F1D392-980A-4731-967B-14DBD39549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203" y="3514905"/>
            <a:ext cx="1137479" cy="1440000"/>
          </a:xfrm>
        </p:spPr>
      </p:pic>
      <p:pic>
        <p:nvPicPr>
          <p:cNvPr id="10" name="Image 9" descr="Une image contenant base-ball, sport, joueur, jeu&#10;&#10;Description générée automatiquement">
            <a:extLst>
              <a:ext uri="{FF2B5EF4-FFF2-40B4-BE49-F238E27FC236}">
                <a16:creationId xmlns:a16="http://schemas.microsoft.com/office/drawing/2014/main" id="{C0FEA7F8-0928-4A13-AC23-E5AA5F34DF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307" y="3521050"/>
            <a:ext cx="1172389" cy="1440000"/>
          </a:xfrm>
          <a:prstGeom prst="rect">
            <a:avLst/>
          </a:prstGeom>
        </p:spPr>
      </p:pic>
      <p:pic>
        <p:nvPicPr>
          <p:cNvPr id="21" name="Image 20" descr="Une image contenant joueur, jeu, sport, boule&#10;&#10;Description générée automatiquement">
            <a:extLst>
              <a:ext uri="{FF2B5EF4-FFF2-40B4-BE49-F238E27FC236}">
                <a16:creationId xmlns:a16="http://schemas.microsoft.com/office/drawing/2014/main" id="{D2AB696A-34B7-48A8-888C-A1F15CF7E2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223" y="3514905"/>
            <a:ext cx="1126453" cy="1440000"/>
          </a:xfrm>
          <a:prstGeom prst="rect">
            <a:avLst/>
          </a:prstGeom>
        </p:spPr>
      </p:pic>
      <p:pic>
        <p:nvPicPr>
          <p:cNvPr id="23" name="Image 22" descr="Une image contenant boule, joueur, jeu, homme&#10;&#10;Description générée automatiquement">
            <a:extLst>
              <a:ext uri="{FF2B5EF4-FFF2-40B4-BE49-F238E27FC236}">
                <a16:creationId xmlns:a16="http://schemas.microsoft.com/office/drawing/2014/main" id="{07FAF994-B19D-4C64-94EC-7E6BC9768C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912" y="3527737"/>
            <a:ext cx="1120000" cy="1440000"/>
          </a:xfrm>
          <a:prstGeom prst="rect">
            <a:avLst/>
          </a:prstGeom>
        </p:spPr>
      </p:pic>
      <p:pic>
        <p:nvPicPr>
          <p:cNvPr id="25" name="Image 24" descr="Tai Otoshi">
            <a:extLst>
              <a:ext uri="{FF2B5EF4-FFF2-40B4-BE49-F238E27FC236}">
                <a16:creationId xmlns:a16="http://schemas.microsoft.com/office/drawing/2014/main" id="{813D3780-4A8E-4D24-95B8-397CA59BC5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524" y="1070590"/>
            <a:ext cx="1117242" cy="1440000"/>
          </a:xfrm>
          <a:prstGeom prst="rect">
            <a:avLst/>
          </a:prstGeom>
        </p:spPr>
      </p:pic>
      <p:pic>
        <p:nvPicPr>
          <p:cNvPr id="29" name="Image 28" descr="Une image contenant homme, boule, raquette, joueur&#10;&#10;Description générée automatiquement">
            <a:extLst>
              <a:ext uri="{FF2B5EF4-FFF2-40B4-BE49-F238E27FC236}">
                <a16:creationId xmlns:a16="http://schemas.microsoft.com/office/drawing/2014/main" id="{8503EB81-397B-4BA2-9452-5B88F2882A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814" y="1077277"/>
            <a:ext cx="1067050" cy="1440000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65AAB98A-3EAB-42F0-BBD6-1A0F19EC76C3}"/>
              </a:ext>
            </a:extLst>
          </p:cNvPr>
          <p:cNvSpPr txBox="1"/>
          <p:nvPr/>
        </p:nvSpPr>
        <p:spPr>
          <a:xfrm>
            <a:off x="5814512" y="2504445"/>
            <a:ext cx="1233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Lucida Handwriting" panose="03010101010101010101" pitchFamily="66" charset="0"/>
              </a:rPr>
              <a:t>Tai </a:t>
            </a:r>
            <a:r>
              <a:rPr lang="fr-FR" sz="1400" dirty="0" err="1">
                <a:latin typeface="Lucida Handwriting" panose="03010101010101010101" pitchFamily="66" charset="0"/>
              </a:rPr>
              <a:t>Otoshi</a:t>
            </a:r>
            <a:endParaRPr lang="fr-FR" sz="1400" dirty="0">
              <a:latin typeface="Lucida Handwriting" panose="03010101010101010101" pitchFamily="66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5DD8896-AC10-4028-978C-E352DA1C9BDF}"/>
              </a:ext>
            </a:extLst>
          </p:cNvPr>
          <p:cNvSpPr/>
          <p:nvPr/>
        </p:nvSpPr>
        <p:spPr>
          <a:xfrm>
            <a:off x="4036568" y="4961050"/>
            <a:ext cx="12939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>
                <a:latin typeface="Lucida Handwriting" panose="03010101010101010101" pitchFamily="66" charset="0"/>
              </a:rPr>
              <a:t>Ippon </a:t>
            </a:r>
            <a:r>
              <a:rPr lang="fr-FR" sz="1400" dirty="0" err="1">
                <a:latin typeface="Lucida Handwriting" panose="03010101010101010101" pitchFamily="66" charset="0"/>
              </a:rPr>
              <a:t>Seoi</a:t>
            </a:r>
            <a:r>
              <a:rPr lang="fr-FR" sz="1400" dirty="0">
                <a:latin typeface="Lucida Handwriting" panose="03010101010101010101" pitchFamily="66" charset="0"/>
              </a:rPr>
              <a:t> </a:t>
            </a:r>
          </a:p>
          <a:p>
            <a:pPr algn="ctr"/>
            <a:r>
              <a:rPr lang="fr-FR" sz="1400" dirty="0">
                <a:latin typeface="Lucida Handwriting" panose="03010101010101010101" pitchFamily="66" charset="0"/>
              </a:rPr>
              <a:t>Nage</a:t>
            </a:r>
            <a:endParaRPr lang="fr-FR" sz="14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AFA6709-E324-4F80-A7A3-3D6163549B0B}"/>
              </a:ext>
            </a:extLst>
          </p:cNvPr>
          <p:cNvSpPr/>
          <p:nvPr/>
        </p:nvSpPr>
        <p:spPr>
          <a:xfrm>
            <a:off x="5650275" y="4954355"/>
            <a:ext cx="14045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err="1">
                <a:latin typeface="Lucida Handwriting" panose="03010101010101010101" pitchFamily="66" charset="0"/>
              </a:rPr>
              <a:t>Morote</a:t>
            </a:r>
            <a:r>
              <a:rPr lang="fr-FR" sz="1400" dirty="0">
                <a:latin typeface="Lucida Handwriting" panose="03010101010101010101" pitchFamily="66" charset="0"/>
              </a:rPr>
              <a:t> </a:t>
            </a:r>
            <a:r>
              <a:rPr lang="fr-FR" sz="1400" dirty="0" err="1">
                <a:latin typeface="Lucida Handwriting" panose="03010101010101010101" pitchFamily="66" charset="0"/>
              </a:rPr>
              <a:t>Seoi</a:t>
            </a:r>
            <a:r>
              <a:rPr lang="fr-FR" sz="1400" dirty="0">
                <a:latin typeface="Lucida Handwriting" panose="03010101010101010101" pitchFamily="66" charset="0"/>
              </a:rPr>
              <a:t> </a:t>
            </a:r>
          </a:p>
          <a:p>
            <a:pPr algn="ctr"/>
            <a:r>
              <a:rPr lang="fr-FR" sz="1400" dirty="0">
                <a:latin typeface="Lucida Handwriting" panose="03010101010101010101" pitchFamily="66" charset="0"/>
              </a:rPr>
              <a:t>Nage</a:t>
            </a:r>
            <a:endParaRPr lang="fr-FR" sz="14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AA81599-3EAE-4EEC-90E0-A6F286D79D4A}"/>
              </a:ext>
            </a:extLst>
          </p:cNvPr>
          <p:cNvSpPr/>
          <p:nvPr/>
        </p:nvSpPr>
        <p:spPr>
          <a:xfrm>
            <a:off x="7812685" y="4948248"/>
            <a:ext cx="10199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err="1">
                <a:latin typeface="Lucida Handwriting" panose="03010101010101010101" pitchFamily="66" charset="0"/>
              </a:rPr>
              <a:t>Eri</a:t>
            </a:r>
            <a:r>
              <a:rPr lang="fr-FR" sz="1400" dirty="0">
                <a:latin typeface="Lucida Handwriting" panose="03010101010101010101" pitchFamily="66" charset="0"/>
              </a:rPr>
              <a:t> </a:t>
            </a:r>
            <a:r>
              <a:rPr lang="fr-FR" sz="1400" dirty="0" err="1">
                <a:latin typeface="Lucida Handwriting" panose="03010101010101010101" pitchFamily="66" charset="0"/>
              </a:rPr>
              <a:t>Seoi</a:t>
            </a:r>
            <a:r>
              <a:rPr lang="fr-FR" sz="1400" dirty="0">
                <a:latin typeface="Lucida Handwriting" panose="03010101010101010101" pitchFamily="66" charset="0"/>
              </a:rPr>
              <a:t> </a:t>
            </a:r>
          </a:p>
          <a:p>
            <a:pPr algn="ctr"/>
            <a:r>
              <a:rPr lang="fr-FR" sz="1400" dirty="0">
                <a:latin typeface="Lucida Handwriting" panose="03010101010101010101" pitchFamily="66" charset="0"/>
              </a:rPr>
              <a:t>Nage</a:t>
            </a:r>
            <a:endParaRPr lang="fr-FR" sz="1400" dirty="0"/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0717ECC1-0161-4C2E-A140-368D5F8FFFBA}"/>
              </a:ext>
            </a:extLst>
          </p:cNvPr>
          <p:cNvSpPr txBox="1"/>
          <p:nvPr/>
        </p:nvSpPr>
        <p:spPr>
          <a:xfrm>
            <a:off x="9371535" y="4968860"/>
            <a:ext cx="1298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latin typeface="Lucida Handwriting" panose="03010101010101010101" pitchFamily="66" charset="0"/>
              </a:rPr>
              <a:t>Seoi</a:t>
            </a:r>
            <a:r>
              <a:rPr lang="fr-FR" sz="1400" dirty="0">
                <a:latin typeface="Lucida Handwriting" panose="03010101010101010101" pitchFamily="66" charset="0"/>
              </a:rPr>
              <a:t> </a:t>
            </a:r>
            <a:r>
              <a:rPr lang="fr-FR" sz="1400" dirty="0" err="1">
                <a:latin typeface="Lucida Handwriting" panose="03010101010101010101" pitchFamily="66" charset="0"/>
              </a:rPr>
              <a:t>Otoshi</a:t>
            </a:r>
            <a:endParaRPr lang="fr-FR" sz="1400" dirty="0">
              <a:latin typeface="Lucida Handwriting" panose="03010101010101010101" pitchFamily="66" charset="0"/>
            </a:endParaRP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C709A274-546D-47BB-8AD8-883A669E7497}"/>
              </a:ext>
            </a:extLst>
          </p:cNvPr>
          <p:cNvSpPr txBox="1"/>
          <p:nvPr/>
        </p:nvSpPr>
        <p:spPr>
          <a:xfrm>
            <a:off x="7369555" y="2517277"/>
            <a:ext cx="12410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latin typeface="Lucida Handwriting" panose="03010101010101010101" pitchFamily="66" charset="0"/>
              </a:rPr>
              <a:t>Uki</a:t>
            </a:r>
            <a:r>
              <a:rPr lang="fr-FR" sz="1400" dirty="0">
                <a:latin typeface="Lucida Handwriting" panose="03010101010101010101" pitchFamily="66" charset="0"/>
              </a:rPr>
              <a:t> </a:t>
            </a:r>
            <a:r>
              <a:rPr lang="fr-FR" sz="1400" dirty="0" err="1">
                <a:latin typeface="Lucida Handwriting" panose="03010101010101010101" pitchFamily="66" charset="0"/>
              </a:rPr>
              <a:t>Otoshi</a:t>
            </a:r>
            <a:endParaRPr lang="fr-FR" sz="1400" dirty="0"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3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54"/>
    </mc:Choice>
    <mc:Fallback xmlns="">
      <p:transition spd="slow" advTm="535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964B468-B376-41B2-85D4-11F99212A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  <a:latin typeface="Lucida Handwriting" panose="03010101010101010101" pitchFamily="66" charset="0"/>
              </a:rPr>
              <a:t>KOSHI</a:t>
            </a:r>
            <a:r>
              <a:rPr lang="en-US" sz="2600" kern="1200" dirty="0">
                <a:solidFill>
                  <a:schemeClr val="bg1"/>
                </a:solidFill>
                <a:latin typeface="Lucida Handwriting" panose="03010101010101010101" pitchFamily="66" charset="0"/>
              </a:rPr>
              <a:t> WAZA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668FA0-D39D-424C-AC9D-06D562F29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D822F07-DFCF-4353-8056-76738DA59713}" type="slidenum">
              <a:rPr lang="fr-FR" smtClean="0"/>
              <a:t>4</a:t>
            </a:fld>
            <a:endParaRPr lang="fr-FR"/>
          </a:p>
        </p:txBody>
      </p:sp>
      <p:pic>
        <p:nvPicPr>
          <p:cNvPr id="12" name="Image 11" descr="Une image contenant jeu, sport, personne, homme&#10;&#10;Description générée automatiquement">
            <a:extLst>
              <a:ext uri="{FF2B5EF4-FFF2-40B4-BE49-F238E27FC236}">
                <a16:creationId xmlns:a16="http://schemas.microsoft.com/office/drawing/2014/main" id="{96B8406B-8163-4268-8287-8E79358AA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975" y="613284"/>
            <a:ext cx="1141715" cy="1440000"/>
          </a:xfrm>
          <a:prstGeom prst="rect">
            <a:avLst/>
          </a:prstGeom>
        </p:spPr>
      </p:pic>
      <p:pic>
        <p:nvPicPr>
          <p:cNvPr id="14" name="Image 13" descr="Une image contenant base-ball, joueur, extérieur, jeu&#10;&#10;Description générée automatiquement">
            <a:extLst>
              <a:ext uri="{FF2B5EF4-FFF2-40B4-BE49-F238E27FC236}">
                <a16:creationId xmlns:a16="http://schemas.microsoft.com/office/drawing/2014/main" id="{52CCD48A-DB9B-43C9-8AB1-D38020CFAF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132" y="602837"/>
            <a:ext cx="944262" cy="1440000"/>
          </a:xfrm>
          <a:prstGeom prst="rect">
            <a:avLst/>
          </a:prstGeom>
        </p:spPr>
      </p:pic>
      <p:pic>
        <p:nvPicPr>
          <p:cNvPr id="16" name="Image 15" descr="Une image contenant sport, base-ball, jeu, personne&#10;&#10;Description générée automatiquement">
            <a:extLst>
              <a:ext uri="{FF2B5EF4-FFF2-40B4-BE49-F238E27FC236}">
                <a16:creationId xmlns:a16="http://schemas.microsoft.com/office/drawing/2014/main" id="{D9C6B156-EE0E-4E6E-8BE4-2911219ECC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418" y="584645"/>
            <a:ext cx="1123902" cy="1440000"/>
          </a:xfrm>
          <a:prstGeom prst="rect">
            <a:avLst/>
          </a:prstGeom>
        </p:spPr>
      </p:pic>
      <p:pic>
        <p:nvPicPr>
          <p:cNvPr id="25" name="Image 24" descr="Une image contenant jeu, sport, base-ball, personne&#10;&#10;Description générée automatiquement">
            <a:extLst>
              <a:ext uri="{FF2B5EF4-FFF2-40B4-BE49-F238E27FC236}">
                <a16:creationId xmlns:a16="http://schemas.microsoft.com/office/drawing/2014/main" id="{622C53BC-228C-4570-9068-7B8521AB12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01" y="584645"/>
            <a:ext cx="1191724" cy="1440000"/>
          </a:xfrm>
          <a:prstGeom prst="rect">
            <a:avLst/>
          </a:prstGeom>
        </p:spPr>
      </p:pic>
      <p:pic>
        <p:nvPicPr>
          <p:cNvPr id="27" name="Image 26" descr="Une image contenant joueur, personne, sport, jeu&#10;&#10;Description générée automatiquement">
            <a:extLst>
              <a:ext uri="{FF2B5EF4-FFF2-40B4-BE49-F238E27FC236}">
                <a16:creationId xmlns:a16="http://schemas.microsoft.com/office/drawing/2014/main" id="{EA73880E-203D-4BDB-AACD-E4E6525E59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692" y="4793283"/>
            <a:ext cx="1160597" cy="1440000"/>
          </a:xfrm>
          <a:prstGeom prst="rect">
            <a:avLst/>
          </a:prstGeom>
        </p:spPr>
      </p:pic>
      <p:pic>
        <p:nvPicPr>
          <p:cNvPr id="30" name="Espace réservé du contenu 7" descr="Une image contenant sport, joueur, homme, jeu&#10;&#10;Description générée automatiquement">
            <a:extLst>
              <a:ext uri="{FF2B5EF4-FFF2-40B4-BE49-F238E27FC236}">
                <a16:creationId xmlns:a16="http://schemas.microsoft.com/office/drawing/2014/main" id="{BB3C0298-F01C-45CA-AFBE-34B20F6609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349" y="2737402"/>
            <a:ext cx="1179429" cy="1440000"/>
          </a:xfrm>
          <a:prstGeom prst="rect">
            <a:avLst/>
          </a:prstGeom>
        </p:spPr>
      </p:pic>
      <p:pic>
        <p:nvPicPr>
          <p:cNvPr id="31" name="Image 30" descr="Une image contenant eau, frisbee, sautant, boule&#10;&#10;Description générée automatiquement">
            <a:extLst>
              <a:ext uri="{FF2B5EF4-FFF2-40B4-BE49-F238E27FC236}">
                <a16:creationId xmlns:a16="http://schemas.microsoft.com/office/drawing/2014/main" id="{4E40FEA9-BEB7-4035-83E3-A0918F04A0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842" y="2688964"/>
            <a:ext cx="1129208" cy="1440000"/>
          </a:xfrm>
          <a:prstGeom prst="rect">
            <a:avLst/>
          </a:prstGeom>
        </p:spPr>
      </p:pic>
      <p:pic>
        <p:nvPicPr>
          <p:cNvPr id="33" name="Image 32" descr="Une image contenant base-ball, joueur, extérieur, jeu&#10;&#10;Description générée automatiquement">
            <a:extLst>
              <a:ext uri="{FF2B5EF4-FFF2-40B4-BE49-F238E27FC236}">
                <a16:creationId xmlns:a16="http://schemas.microsoft.com/office/drawing/2014/main" id="{590EE4D5-3626-4624-822E-8337E4B8A8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158" y="602837"/>
            <a:ext cx="944262" cy="1440000"/>
          </a:xfrm>
          <a:prstGeom prst="rect">
            <a:avLst/>
          </a:prstGeom>
        </p:spPr>
      </p:pic>
      <p:pic>
        <p:nvPicPr>
          <p:cNvPr id="35" name="Image 34" descr="Une image contenant sport, joueur, jeu, homme&#10;&#10;Description générée automatiquement">
            <a:extLst>
              <a:ext uri="{FF2B5EF4-FFF2-40B4-BE49-F238E27FC236}">
                <a16:creationId xmlns:a16="http://schemas.microsoft.com/office/drawing/2014/main" id="{F7DAB2E7-4621-483E-AC23-876C125054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540" y="2709000"/>
            <a:ext cx="1147316" cy="1440000"/>
          </a:xfrm>
          <a:prstGeom prst="rect">
            <a:avLst/>
          </a:prstGeom>
        </p:spPr>
      </p:pic>
      <p:pic>
        <p:nvPicPr>
          <p:cNvPr id="36" name="Image 35" descr="Une image contenant sport, jeu, joueur, base-ball&#10;&#10;Description générée automatiquement">
            <a:extLst>
              <a:ext uri="{FF2B5EF4-FFF2-40B4-BE49-F238E27FC236}">
                <a16:creationId xmlns:a16="http://schemas.microsoft.com/office/drawing/2014/main" id="{D047EFAE-92A0-47E5-B2DA-7B289A036C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245" y="613284"/>
            <a:ext cx="1152001" cy="1440000"/>
          </a:xfrm>
          <a:prstGeom prst="rect">
            <a:avLst/>
          </a:prstGeom>
        </p:spPr>
      </p:pic>
      <p:pic>
        <p:nvPicPr>
          <p:cNvPr id="37" name="Image 36" descr="Une image contenant boule, jeu, extérieur, personne&#10;&#10;Description générée automatiquement">
            <a:extLst>
              <a:ext uri="{FF2B5EF4-FFF2-40B4-BE49-F238E27FC236}">
                <a16:creationId xmlns:a16="http://schemas.microsoft.com/office/drawing/2014/main" id="{83B78072-BE31-462E-81FA-5699C52383C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158" y="2688964"/>
            <a:ext cx="1190083" cy="1440000"/>
          </a:xfrm>
          <a:prstGeom prst="rect">
            <a:avLst/>
          </a:prstGeom>
        </p:spPr>
      </p:pic>
      <p:pic>
        <p:nvPicPr>
          <p:cNvPr id="38" name="Image 37" descr="Une image contenant jeu, sport, base-ball, personne&#10;&#10;Description générée automatiquement">
            <a:extLst>
              <a:ext uri="{FF2B5EF4-FFF2-40B4-BE49-F238E27FC236}">
                <a16:creationId xmlns:a16="http://schemas.microsoft.com/office/drawing/2014/main" id="{AA18F87B-0649-49FA-AFF9-209A7DB92A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104" y="584645"/>
            <a:ext cx="1191724" cy="1440000"/>
          </a:xfrm>
          <a:prstGeom prst="rect">
            <a:avLst/>
          </a:prstGeom>
        </p:spPr>
      </p:pic>
      <p:pic>
        <p:nvPicPr>
          <p:cNvPr id="39" name="Image 38" descr="Une image contenant sport, jeu, homme, eau&#10;&#10;Description générée automatiquement">
            <a:extLst>
              <a:ext uri="{FF2B5EF4-FFF2-40B4-BE49-F238E27FC236}">
                <a16:creationId xmlns:a16="http://schemas.microsoft.com/office/drawing/2014/main" id="{7A26BE25-B90C-4179-ADE9-53771897D2F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209" y="4804717"/>
            <a:ext cx="1166281" cy="1440000"/>
          </a:xfrm>
          <a:prstGeom prst="rect">
            <a:avLst/>
          </a:prstGeom>
        </p:spPr>
      </p:pic>
      <p:sp>
        <p:nvSpPr>
          <p:cNvPr id="42" name="ZoneTexte 41">
            <a:extLst>
              <a:ext uri="{FF2B5EF4-FFF2-40B4-BE49-F238E27FC236}">
                <a16:creationId xmlns:a16="http://schemas.microsoft.com/office/drawing/2014/main" id="{C60DBC7D-9749-4773-95CD-4EB0EBC2EFD2}"/>
              </a:ext>
            </a:extLst>
          </p:cNvPr>
          <p:cNvSpPr txBox="1"/>
          <p:nvPr/>
        </p:nvSpPr>
        <p:spPr>
          <a:xfrm>
            <a:off x="3043661" y="2074363"/>
            <a:ext cx="1135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latin typeface="Lucida Handwriting" panose="03010101010101010101" pitchFamily="66" charset="0"/>
              </a:rPr>
              <a:t>Uki</a:t>
            </a:r>
            <a:r>
              <a:rPr lang="fr-FR" sz="1400" dirty="0">
                <a:latin typeface="Lucida Handwriting" panose="03010101010101010101" pitchFamily="66" charset="0"/>
              </a:rPr>
              <a:t> </a:t>
            </a:r>
            <a:r>
              <a:rPr lang="fr-FR" sz="1400" dirty="0" err="1">
                <a:latin typeface="Lucida Handwriting" panose="03010101010101010101" pitchFamily="66" charset="0"/>
              </a:rPr>
              <a:t>Goshi</a:t>
            </a:r>
            <a:endParaRPr lang="fr-FR" sz="1400" dirty="0">
              <a:latin typeface="Lucida Handwriting" panose="03010101010101010101" pitchFamily="66" charset="0"/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6F2428BB-4258-440B-9763-7EE65692D541}"/>
              </a:ext>
            </a:extLst>
          </p:cNvPr>
          <p:cNvSpPr txBox="1"/>
          <p:nvPr/>
        </p:nvSpPr>
        <p:spPr>
          <a:xfrm>
            <a:off x="4824478" y="2052940"/>
            <a:ext cx="941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Lucida Handwriting" panose="03010101010101010101" pitchFamily="66" charset="0"/>
              </a:rPr>
              <a:t>O </a:t>
            </a:r>
            <a:r>
              <a:rPr lang="fr-FR" sz="1400" dirty="0" err="1">
                <a:latin typeface="Lucida Handwriting" panose="03010101010101010101" pitchFamily="66" charset="0"/>
              </a:rPr>
              <a:t>Goshi</a:t>
            </a:r>
            <a:endParaRPr lang="fr-FR" sz="1400" dirty="0">
              <a:latin typeface="Lucida Handwriting" panose="03010101010101010101" pitchFamily="66" charset="0"/>
            </a:endParaRP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1B64CF55-CF98-4CC1-B31D-FF0E9686F521}"/>
              </a:ext>
            </a:extLst>
          </p:cNvPr>
          <p:cNvSpPr txBox="1"/>
          <p:nvPr/>
        </p:nvSpPr>
        <p:spPr>
          <a:xfrm>
            <a:off x="6450548" y="2024645"/>
            <a:ext cx="1239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latin typeface="Lucida Handwriting" panose="03010101010101010101" pitchFamily="66" charset="0"/>
              </a:rPr>
              <a:t>Kubi</a:t>
            </a:r>
            <a:r>
              <a:rPr lang="fr-FR" sz="1400" dirty="0">
                <a:latin typeface="Lucida Handwriting" panose="03010101010101010101" pitchFamily="66" charset="0"/>
              </a:rPr>
              <a:t> Nage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E22E1AA7-3C04-4561-8324-6DD1C24EB7A0}"/>
              </a:ext>
            </a:extLst>
          </p:cNvPr>
          <p:cNvSpPr txBox="1"/>
          <p:nvPr/>
        </p:nvSpPr>
        <p:spPr>
          <a:xfrm>
            <a:off x="7984280" y="2034920"/>
            <a:ext cx="16305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latin typeface="Lucida Handwriting" panose="03010101010101010101" pitchFamily="66" charset="0"/>
              </a:rPr>
              <a:t>Koshi</a:t>
            </a:r>
            <a:r>
              <a:rPr lang="fr-FR" sz="1400" dirty="0">
                <a:latin typeface="Lucida Handwriting" panose="03010101010101010101" pitchFamily="66" charset="0"/>
              </a:rPr>
              <a:t> </a:t>
            </a:r>
            <a:r>
              <a:rPr lang="fr-FR" sz="1400" dirty="0" err="1">
                <a:latin typeface="Lucida Handwriting" panose="03010101010101010101" pitchFamily="66" charset="0"/>
              </a:rPr>
              <a:t>Guruma</a:t>
            </a:r>
            <a:endParaRPr lang="fr-FR" sz="1400" dirty="0">
              <a:latin typeface="Lucida Handwriting" panose="03010101010101010101" pitchFamily="66" charset="0"/>
            </a:endParaRP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FA30388D-4D7F-4778-A892-5C1BF17F4746}"/>
              </a:ext>
            </a:extLst>
          </p:cNvPr>
          <p:cNvSpPr txBox="1"/>
          <p:nvPr/>
        </p:nvSpPr>
        <p:spPr>
          <a:xfrm>
            <a:off x="9842089" y="2071386"/>
            <a:ext cx="18085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latin typeface="Lucida Handwriting" panose="03010101010101010101" pitchFamily="66" charset="0"/>
              </a:rPr>
              <a:t>Tsurikomi</a:t>
            </a:r>
            <a:r>
              <a:rPr lang="fr-FR" sz="1400" dirty="0">
                <a:latin typeface="Lucida Handwriting" panose="03010101010101010101" pitchFamily="66" charset="0"/>
              </a:rPr>
              <a:t> </a:t>
            </a:r>
            <a:r>
              <a:rPr lang="fr-FR" sz="1400" dirty="0" err="1">
                <a:latin typeface="Lucida Handwriting" panose="03010101010101010101" pitchFamily="66" charset="0"/>
              </a:rPr>
              <a:t>Goshi</a:t>
            </a:r>
            <a:endParaRPr lang="fr-FR" sz="1400" dirty="0">
              <a:latin typeface="Lucida Handwriting" panose="03010101010101010101" pitchFamily="66" charset="0"/>
            </a:endParaRP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ED259372-8C0E-4687-BD8C-C6DE8D72FEDE}"/>
              </a:ext>
            </a:extLst>
          </p:cNvPr>
          <p:cNvSpPr txBox="1"/>
          <p:nvPr/>
        </p:nvSpPr>
        <p:spPr>
          <a:xfrm>
            <a:off x="9965011" y="4167304"/>
            <a:ext cx="1736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err="1">
                <a:latin typeface="Lucida Handwriting" panose="03010101010101010101" pitchFamily="66" charset="0"/>
              </a:rPr>
              <a:t>Sode</a:t>
            </a:r>
            <a:r>
              <a:rPr lang="fr-FR" sz="1400" dirty="0">
                <a:latin typeface="Lucida Handwriting" panose="03010101010101010101" pitchFamily="66" charset="0"/>
              </a:rPr>
              <a:t> </a:t>
            </a:r>
            <a:r>
              <a:rPr lang="fr-FR" sz="1400" dirty="0" err="1">
                <a:latin typeface="Lucida Handwriting" panose="03010101010101010101" pitchFamily="66" charset="0"/>
              </a:rPr>
              <a:t>Tsurikomi</a:t>
            </a:r>
            <a:endParaRPr lang="fr-FR" sz="1400" dirty="0">
              <a:latin typeface="Lucida Handwriting" panose="03010101010101010101" pitchFamily="66" charset="0"/>
            </a:endParaRPr>
          </a:p>
          <a:p>
            <a:pPr algn="ctr"/>
            <a:r>
              <a:rPr lang="fr-FR" sz="1400" dirty="0">
                <a:latin typeface="Lucida Handwriting" panose="03010101010101010101" pitchFamily="66" charset="0"/>
              </a:rPr>
              <a:t> </a:t>
            </a:r>
            <a:r>
              <a:rPr lang="fr-FR" sz="1400" dirty="0" err="1">
                <a:latin typeface="Lucida Handwriting" panose="03010101010101010101" pitchFamily="66" charset="0"/>
              </a:rPr>
              <a:t>Goshi</a:t>
            </a:r>
            <a:endParaRPr lang="fr-FR" sz="1400" dirty="0">
              <a:latin typeface="Lucida Handwriting" panose="03010101010101010101" pitchFamily="66" charset="0"/>
            </a:endParaRP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4AB5C07D-95AA-4047-998D-B1D7787D7610}"/>
              </a:ext>
            </a:extLst>
          </p:cNvPr>
          <p:cNvSpPr txBox="1"/>
          <p:nvPr/>
        </p:nvSpPr>
        <p:spPr>
          <a:xfrm>
            <a:off x="8335053" y="4177402"/>
            <a:ext cx="1334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latin typeface="Lucida Handwriting" panose="03010101010101010101" pitchFamily="66" charset="0"/>
              </a:rPr>
              <a:t>Hane</a:t>
            </a:r>
            <a:r>
              <a:rPr lang="fr-FR" sz="1400" dirty="0">
                <a:latin typeface="Lucida Handwriting" panose="03010101010101010101" pitchFamily="66" charset="0"/>
              </a:rPr>
              <a:t> </a:t>
            </a:r>
            <a:r>
              <a:rPr lang="fr-FR" sz="1400" dirty="0" err="1">
                <a:latin typeface="Lucida Handwriting" panose="03010101010101010101" pitchFamily="66" charset="0"/>
              </a:rPr>
              <a:t>Goshi</a:t>
            </a:r>
            <a:endParaRPr lang="fr-FR" sz="1400" dirty="0">
              <a:latin typeface="Lucida Handwriting" panose="03010101010101010101" pitchFamily="66" charset="0"/>
            </a:endParaRP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29689F29-E477-4731-934A-FE84546D13EB}"/>
              </a:ext>
            </a:extLst>
          </p:cNvPr>
          <p:cNvSpPr txBox="1"/>
          <p:nvPr/>
        </p:nvSpPr>
        <p:spPr>
          <a:xfrm>
            <a:off x="6545534" y="4121137"/>
            <a:ext cx="12474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latin typeface="Lucida Handwriting" panose="03010101010101010101" pitchFamily="66" charset="0"/>
              </a:rPr>
              <a:t>Uchi</a:t>
            </a:r>
            <a:r>
              <a:rPr lang="fr-FR" sz="1400" dirty="0">
                <a:latin typeface="Lucida Handwriting" panose="03010101010101010101" pitchFamily="66" charset="0"/>
              </a:rPr>
              <a:t> Mata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9578DEAB-D584-48A3-87F4-65EB36D0100F}"/>
              </a:ext>
            </a:extLst>
          </p:cNvPr>
          <p:cNvSpPr txBox="1"/>
          <p:nvPr/>
        </p:nvSpPr>
        <p:spPr>
          <a:xfrm>
            <a:off x="4641170" y="4121138"/>
            <a:ext cx="1404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Lucida Handwriting" panose="03010101010101010101" pitchFamily="66" charset="0"/>
              </a:rPr>
              <a:t>Harai </a:t>
            </a:r>
            <a:r>
              <a:rPr lang="fr-FR" sz="1400" dirty="0" err="1">
                <a:latin typeface="Lucida Handwriting" panose="03010101010101010101" pitchFamily="66" charset="0"/>
              </a:rPr>
              <a:t>Goshi</a:t>
            </a:r>
            <a:endParaRPr lang="fr-FR" sz="1400" dirty="0">
              <a:latin typeface="Lucida Handwriting" panose="03010101010101010101" pitchFamily="66" charset="0"/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38D21722-BB4C-4DA7-8272-B5070DA1C169}"/>
              </a:ext>
            </a:extLst>
          </p:cNvPr>
          <p:cNvSpPr txBox="1"/>
          <p:nvPr/>
        </p:nvSpPr>
        <p:spPr>
          <a:xfrm>
            <a:off x="5841242" y="6225457"/>
            <a:ext cx="1447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latin typeface="Lucida Handwriting" panose="03010101010101010101" pitchFamily="66" charset="0"/>
              </a:rPr>
              <a:t>Ushiro</a:t>
            </a:r>
            <a:r>
              <a:rPr lang="fr-FR" sz="1400" dirty="0">
                <a:latin typeface="Lucida Handwriting" panose="03010101010101010101" pitchFamily="66" charset="0"/>
              </a:rPr>
              <a:t> </a:t>
            </a:r>
            <a:r>
              <a:rPr lang="fr-FR" sz="1400" dirty="0" err="1">
                <a:latin typeface="Lucida Handwriting" panose="03010101010101010101" pitchFamily="66" charset="0"/>
              </a:rPr>
              <a:t>Goshi</a:t>
            </a:r>
            <a:endParaRPr lang="fr-FR" sz="1400" dirty="0">
              <a:latin typeface="Lucida Handwriting" panose="03010101010101010101" pitchFamily="66" charset="0"/>
            </a:endParaRP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4D13135A-0665-4A1E-89A7-CA5C29B7F27C}"/>
              </a:ext>
            </a:extLst>
          </p:cNvPr>
          <p:cNvSpPr txBox="1"/>
          <p:nvPr/>
        </p:nvSpPr>
        <p:spPr>
          <a:xfrm>
            <a:off x="7777867" y="6244716"/>
            <a:ext cx="1410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latin typeface="Lucida Handwriting" panose="03010101010101010101" pitchFamily="66" charset="0"/>
              </a:rPr>
              <a:t>Utusri</a:t>
            </a:r>
            <a:r>
              <a:rPr lang="fr-FR" sz="1400" dirty="0">
                <a:latin typeface="Lucida Handwriting" panose="03010101010101010101" pitchFamily="66" charset="0"/>
              </a:rPr>
              <a:t> </a:t>
            </a:r>
            <a:r>
              <a:rPr lang="fr-FR" sz="1400" dirty="0" err="1">
                <a:latin typeface="Lucida Handwriting" panose="03010101010101010101" pitchFamily="66" charset="0"/>
              </a:rPr>
              <a:t>Goshi</a:t>
            </a:r>
            <a:endParaRPr lang="fr-FR" sz="1400" dirty="0"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33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16"/>
    </mc:Choice>
    <mc:Fallback xmlns="">
      <p:transition spd="slow" advTm="531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964B468-B376-41B2-85D4-11F99212A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  <a:latin typeface="Lucida Handwriting" panose="03010101010101010101" pitchFamily="66" charset="0"/>
              </a:rPr>
              <a:t>ASHI</a:t>
            </a:r>
            <a:r>
              <a:rPr lang="en-US" sz="2600" kern="1200" dirty="0">
                <a:solidFill>
                  <a:schemeClr val="bg1"/>
                </a:solidFill>
                <a:latin typeface="Lucida Handwriting" panose="03010101010101010101" pitchFamily="66" charset="0"/>
              </a:rPr>
              <a:t> WAZA</a:t>
            </a:r>
          </a:p>
        </p:txBody>
      </p:sp>
      <p:sp>
        <p:nvSpPr>
          <p:cNvPr id="28" name="Espace réservé du numéro de diapositive 27">
            <a:extLst>
              <a:ext uri="{FF2B5EF4-FFF2-40B4-BE49-F238E27FC236}">
                <a16:creationId xmlns:a16="http://schemas.microsoft.com/office/drawing/2014/main" id="{034B0478-C69E-4039-9ABF-F990F8459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2F07-DFCF-4353-8056-76738DA59713}" type="slidenum">
              <a:rPr lang="fr-FR" smtClean="0"/>
              <a:t>5</a:t>
            </a:fld>
            <a:endParaRPr lang="fr-FR"/>
          </a:p>
        </p:txBody>
      </p:sp>
      <p:pic>
        <p:nvPicPr>
          <p:cNvPr id="6" name="Image 5" descr="Une image contenant eau, boule, jeu, jetant&#10;&#10;Description générée automatiquement">
            <a:extLst>
              <a:ext uri="{FF2B5EF4-FFF2-40B4-BE49-F238E27FC236}">
                <a16:creationId xmlns:a16="http://schemas.microsoft.com/office/drawing/2014/main" id="{9047CBB5-DE8D-4687-90B2-91E0C30EC2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294" y="4808239"/>
            <a:ext cx="1125378" cy="1440000"/>
          </a:xfrm>
          <a:prstGeom prst="rect">
            <a:avLst/>
          </a:prstGeom>
        </p:spPr>
      </p:pic>
      <p:pic>
        <p:nvPicPr>
          <p:cNvPr id="8" name="Image 7" descr="Une image contenant sport, personne, jeu, joueur&#10;&#10;Description générée automatiquement">
            <a:extLst>
              <a:ext uri="{FF2B5EF4-FFF2-40B4-BE49-F238E27FC236}">
                <a16:creationId xmlns:a16="http://schemas.microsoft.com/office/drawing/2014/main" id="{4BCB0D7C-2503-43E1-9C76-00A6C1AC70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253" y="2709000"/>
            <a:ext cx="1108572" cy="1440000"/>
          </a:xfrm>
          <a:prstGeom prst="rect">
            <a:avLst/>
          </a:prstGeom>
        </p:spPr>
      </p:pic>
      <p:pic>
        <p:nvPicPr>
          <p:cNvPr id="10" name="Image 9" descr="Une image contenant sport, joueur, jeu, base-ball&#10;&#10;Description générée automatiquement">
            <a:extLst>
              <a:ext uri="{FF2B5EF4-FFF2-40B4-BE49-F238E27FC236}">
                <a16:creationId xmlns:a16="http://schemas.microsoft.com/office/drawing/2014/main" id="{3F935892-15F7-4197-9F2B-FB57B62834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100" y="2706748"/>
            <a:ext cx="1169323" cy="1440000"/>
          </a:xfrm>
          <a:prstGeom prst="rect">
            <a:avLst/>
          </a:prstGeom>
        </p:spPr>
      </p:pic>
      <p:pic>
        <p:nvPicPr>
          <p:cNvPr id="12" name="Image 11" descr="Une image contenant sport, eau, raquette, homme&#10;&#10;Description générée automatiquement">
            <a:extLst>
              <a:ext uri="{FF2B5EF4-FFF2-40B4-BE49-F238E27FC236}">
                <a16:creationId xmlns:a16="http://schemas.microsoft.com/office/drawing/2014/main" id="{19DC6E72-BA53-4331-AD3D-559093657E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167" y="4783637"/>
            <a:ext cx="1136250" cy="1440000"/>
          </a:xfrm>
          <a:prstGeom prst="rect">
            <a:avLst/>
          </a:prstGeom>
        </p:spPr>
      </p:pic>
      <p:pic>
        <p:nvPicPr>
          <p:cNvPr id="14" name="Image 13" descr="Une image contenant sport, joueur, jeu, personne&#10;&#10;Description générée automatiquement">
            <a:extLst>
              <a:ext uri="{FF2B5EF4-FFF2-40B4-BE49-F238E27FC236}">
                <a16:creationId xmlns:a16="http://schemas.microsoft.com/office/drawing/2014/main" id="{A5CB072A-A676-4B79-92A3-6F45EB77A8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046" y="629859"/>
            <a:ext cx="1101177" cy="1440000"/>
          </a:xfrm>
          <a:prstGeom prst="rect">
            <a:avLst/>
          </a:prstGeom>
        </p:spPr>
      </p:pic>
      <p:pic>
        <p:nvPicPr>
          <p:cNvPr id="16" name="Image 15" descr="Une image contenant joueur, sport, base-ball, personne&#10;&#10;Description générée automatiquement">
            <a:extLst>
              <a:ext uri="{FF2B5EF4-FFF2-40B4-BE49-F238E27FC236}">
                <a16:creationId xmlns:a16="http://schemas.microsoft.com/office/drawing/2014/main" id="{3A8D78B4-9BD1-4D7B-B42B-2F85380341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788" y="629859"/>
            <a:ext cx="1145197" cy="1440000"/>
          </a:xfrm>
          <a:prstGeom prst="rect">
            <a:avLst/>
          </a:prstGeom>
        </p:spPr>
      </p:pic>
      <p:pic>
        <p:nvPicPr>
          <p:cNvPr id="18" name="Image 17" descr="Une image contenant sport, jeu, joueur, personne&#10;&#10;Description générée automatiquement">
            <a:extLst>
              <a:ext uri="{FF2B5EF4-FFF2-40B4-BE49-F238E27FC236}">
                <a16:creationId xmlns:a16="http://schemas.microsoft.com/office/drawing/2014/main" id="{94FE127A-1D59-4678-ACBF-9ABE0F7B37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284" y="629859"/>
            <a:ext cx="1126956" cy="1440000"/>
          </a:xfrm>
          <a:prstGeom prst="rect">
            <a:avLst/>
          </a:prstGeom>
        </p:spPr>
      </p:pic>
      <p:pic>
        <p:nvPicPr>
          <p:cNvPr id="21" name="Image 20" descr="Une image contenant personne, sport, jeu, joueur&#10;&#10;Description générée automatiquement">
            <a:extLst>
              <a:ext uri="{FF2B5EF4-FFF2-40B4-BE49-F238E27FC236}">
                <a16:creationId xmlns:a16="http://schemas.microsoft.com/office/drawing/2014/main" id="{7115C5B2-6460-46B4-8D86-608E511065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452" y="629859"/>
            <a:ext cx="1137391" cy="1440000"/>
          </a:xfrm>
          <a:prstGeom prst="rect">
            <a:avLst/>
          </a:prstGeom>
        </p:spPr>
      </p:pic>
      <p:pic>
        <p:nvPicPr>
          <p:cNvPr id="23" name="Image 22" descr="Une image contenant sport, jeu, joueur, homme&#10;&#10;Description générée automatiquement">
            <a:extLst>
              <a:ext uri="{FF2B5EF4-FFF2-40B4-BE49-F238E27FC236}">
                <a16:creationId xmlns:a16="http://schemas.microsoft.com/office/drawing/2014/main" id="{2542B98F-9E5D-4F81-A205-767EFD7D94C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160" y="629859"/>
            <a:ext cx="1121311" cy="1440000"/>
          </a:xfrm>
          <a:prstGeom prst="rect">
            <a:avLst/>
          </a:prstGeom>
        </p:spPr>
      </p:pic>
      <p:pic>
        <p:nvPicPr>
          <p:cNvPr id="25" name="Image 24" descr="Une image contenant base-ball, joueur, homme, eau&#10;&#10;Description générée automatiquement">
            <a:extLst>
              <a:ext uri="{FF2B5EF4-FFF2-40B4-BE49-F238E27FC236}">
                <a16:creationId xmlns:a16="http://schemas.microsoft.com/office/drawing/2014/main" id="{A3B5E1C1-16F6-47AA-9AF3-B965F92AAE7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301" y="629859"/>
            <a:ext cx="1181538" cy="1440000"/>
          </a:xfrm>
          <a:prstGeom prst="rect">
            <a:avLst/>
          </a:prstGeom>
        </p:spPr>
      </p:pic>
      <p:pic>
        <p:nvPicPr>
          <p:cNvPr id="29" name="Image 28" descr="Une image contenant jeu, sport, joueur, personne&#10;&#10;Description générée automatiquement">
            <a:extLst>
              <a:ext uri="{FF2B5EF4-FFF2-40B4-BE49-F238E27FC236}">
                <a16:creationId xmlns:a16="http://schemas.microsoft.com/office/drawing/2014/main" id="{C00817D0-D381-4CEA-AADB-9E8906146D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712" y="2719049"/>
            <a:ext cx="1147500" cy="1440000"/>
          </a:xfrm>
          <a:prstGeom prst="rect">
            <a:avLst/>
          </a:prstGeom>
        </p:spPr>
      </p:pic>
      <p:pic>
        <p:nvPicPr>
          <p:cNvPr id="31" name="Image 30" descr="Une image contenant joueur, jeu, homme, boule&#10;&#10;Description générée automatiquement">
            <a:extLst>
              <a:ext uri="{FF2B5EF4-FFF2-40B4-BE49-F238E27FC236}">
                <a16:creationId xmlns:a16="http://schemas.microsoft.com/office/drawing/2014/main" id="{FAED3315-8C97-4D0F-BDD7-D014001E052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077" y="4783637"/>
            <a:ext cx="1156364" cy="1440000"/>
          </a:xfrm>
          <a:prstGeom prst="rect">
            <a:avLst/>
          </a:prstGeom>
        </p:spPr>
      </p:pic>
      <p:pic>
        <p:nvPicPr>
          <p:cNvPr id="33" name="Image 32" descr="Une image contenant eau, femme, boule, raquette&#10;&#10;Description générée automatiquement">
            <a:extLst>
              <a:ext uri="{FF2B5EF4-FFF2-40B4-BE49-F238E27FC236}">
                <a16:creationId xmlns:a16="http://schemas.microsoft.com/office/drawing/2014/main" id="{19019345-DCB5-4904-A94A-9F6952BEA02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549" y="4783637"/>
            <a:ext cx="1119999" cy="1440000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0A3068CA-8D63-4F9B-8BB3-94B1F55EDBBC}"/>
              </a:ext>
            </a:extLst>
          </p:cNvPr>
          <p:cNvSpPr txBox="1"/>
          <p:nvPr/>
        </p:nvSpPr>
        <p:spPr>
          <a:xfrm>
            <a:off x="2825261" y="2069859"/>
            <a:ext cx="1330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Lucida Handwriting" panose="03010101010101010101" pitchFamily="66" charset="0"/>
              </a:rPr>
              <a:t>O Soto Gari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3998E506-439B-460A-8E61-5A7F92C47E10}"/>
              </a:ext>
            </a:extLst>
          </p:cNvPr>
          <p:cNvSpPr txBox="1"/>
          <p:nvPr/>
        </p:nvSpPr>
        <p:spPr>
          <a:xfrm>
            <a:off x="4182341" y="2059222"/>
            <a:ext cx="1527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Lucida Handwriting" panose="03010101010101010101" pitchFamily="66" charset="0"/>
              </a:rPr>
              <a:t>O Soto </a:t>
            </a:r>
            <a:r>
              <a:rPr lang="fr-FR" sz="1400" dirty="0" err="1">
                <a:latin typeface="Lucida Handwriting" panose="03010101010101010101" pitchFamily="66" charset="0"/>
              </a:rPr>
              <a:t>Otoshi</a:t>
            </a:r>
            <a:endParaRPr lang="fr-FR" sz="1400" dirty="0">
              <a:latin typeface="Lucida Handwriting" panose="03010101010101010101" pitchFamily="66" charset="0"/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A65F94E2-86D0-405C-83A9-5766B7FDA402}"/>
              </a:ext>
            </a:extLst>
          </p:cNvPr>
          <p:cNvSpPr txBox="1"/>
          <p:nvPr/>
        </p:nvSpPr>
        <p:spPr>
          <a:xfrm>
            <a:off x="5808907" y="2086676"/>
            <a:ext cx="14285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Lucida Handwriting" panose="03010101010101010101" pitchFamily="66" charset="0"/>
              </a:rPr>
              <a:t>Ko Soto Gari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EF36556B-AE85-4CB6-B0D6-2430681FC633}"/>
              </a:ext>
            </a:extLst>
          </p:cNvPr>
          <p:cNvSpPr txBox="1"/>
          <p:nvPr/>
        </p:nvSpPr>
        <p:spPr>
          <a:xfrm>
            <a:off x="7310894" y="2090370"/>
            <a:ext cx="1473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Lucida Handwriting" panose="03010101010101010101" pitchFamily="66" charset="0"/>
              </a:rPr>
              <a:t>Ko Soto </a:t>
            </a:r>
            <a:r>
              <a:rPr lang="fr-FR" sz="1400" dirty="0" err="1">
                <a:latin typeface="Lucida Handwriting" panose="03010101010101010101" pitchFamily="66" charset="0"/>
              </a:rPr>
              <a:t>Gake</a:t>
            </a:r>
            <a:endParaRPr lang="fr-FR" sz="1400" dirty="0">
              <a:latin typeface="Lucida Handwriting" panose="03010101010101010101" pitchFamily="66" charset="0"/>
            </a:endParaRP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59F01E71-E149-41C9-941A-0881A2D8EE36}"/>
              </a:ext>
            </a:extLst>
          </p:cNvPr>
          <p:cNvSpPr txBox="1"/>
          <p:nvPr/>
        </p:nvSpPr>
        <p:spPr>
          <a:xfrm>
            <a:off x="8906354" y="2090370"/>
            <a:ext cx="1478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Lucida Handwriting" panose="03010101010101010101" pitchFamily="66" charset="0"/>
              </a:rPr>
              <a:t>Ko </a:t>
            </a:r>
            <a:r>
              <a:rPr lang="fr-FR" sz="1400" dirty="0" err="1">
                <a:latin typeface="Lucida Handwriting" panose="03010101010101010101" pitchFamily="66" charset="0"/>
              </a:rPr>
              <a:t>Uchi</a:t>
            </a:r>
            <a:r>
              <a:rPr lang="fr-FR" sz="1400" dirty="0">
                <a:latin typeface="Lucida Handwriting" panose="03010101010101010101" pitchFamily="66" charset="0"/>
              </a:rPr>
              <a:t> Gari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5372F70F-5B34-4635-8353-50F89E0A1468}"/>
              </a:ext>
            </a:extLst>
          </p:cNvPr>
          <p:cNvSpPr txBox="1"/>
          <p:nvPr/>
        </p:nvSpPr>
        <p:spPr>
          <a:xfrm>
            <a:off x="10457535" y="2116505"/>
            <a:ext cx="13805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Lucida Handwriting" panose="03010101010101010101" pitchFamily="66" charset="0"/>
              </a:rPr>
              <a:t>O </a:t>
            </a:r>
            <a:r>
              <a:rPr lang="fr-FR" sz="1400" dirty="0" err="1">
                <a:latin typeface="Lucida Handwriting" panose="03010101010101010101" pitchFamily="66" charset="0"/>
              </a:rPr>
              <a:t>Uchi</a:t>
            </a:r>
            <a:r>
              <a:rPr lang="fr-FR" sz="1400" dirty="0">
                <a:latin typeface="Lucida Handwriting" panose="03010101010101010101" pitchFamily="66" charset="0"/>
              </a:rPr>
              <a:t> Gari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E58F1277-AA1A-4DB2-8A48-681E9B73C009}"/>
              </a:ext>
            </a:extLst>
          </p:cNvPr>
          <p:cNvSpPr txBox="1"/>
          <p:nvPr/>
        </p:nvSpPr>
        <p:spPr>
          <a:xfrm>
            <a:off x="8568790" y="4129541"/>
            <a:ext cx="18870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Lucida Handwriting" panose="03010101010101010101" pitchFamily="66" charset="0"/>
              </a:rPr>
              <a:t>Harai </a:t>
            </a:r>
            <a:r>
              <a:rPr lang="fr-FR" sz="1400" dirty="0" err="1">
                <a:latin typeface="Lucida Handwriting" panose="03010101010101010101" pitchFamily="66" charset="0"/>
              </a:rPr>
              <a:t>Tsurikomi</a:t>
            </a:r>
            <a:endParaRPr lang="fr-FR" sz="1400" dirty="0">
              <a:latin typeface="Lucida Handwriting" panose="03010101010101010101" pitchFamily="66" charset="0"/>
            </a:endParaRPr>
          </a:p>
          <a:p>
            <a:pPr algn="ctr"/>
            <a:r>
              <a:rPr lang="fr-FR" sz="1400" dirty="0">
                <a:latin typeface="Lucida Handwriting" panose="03010101010101010101" pitchFamily="66" charset="0"/>
              </a:rPr>
              <a:t> Ashi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F3EF4343-7175-4A96-8B31-530815660CB2}"/>
              </a:ext>
            </a:extLst>
          </p:cNvPr>
          <p:cNvSpPr txBox="1"/>
          <p:nvPr/>
        </p:nvSpPr>
        <p:spPr>
          <a:xfrm>
            <a:off x="6535885" y="4172174"/>
            <a:ext cx="1922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latin typeface="Lucida Handwriting" panose="03010101010101010101" pitchFamily="66" charset="0"/>
              </a:rPr>
              <a:t>Okuri</a:t>
            </a:r>
            <a:r>
              <a:rPr lang="fr-FR" sz="1400" dirty="0">
                <a:latin typeface="Lucida Handwriting" panose="03010101010101010101" pitchFamily="66" charset="0"/>
              </a:rPr>
              <a:t> Ashi </a:t>
            </a:r>
            <a:r>
              <a:rPr lang="fr-FR" sz="1400" dirty="0" err="1">
                <a:latin typeface="Lucida Handwriting" panose="03010101010101010101" pitchFamily="66" charset="0"/>
              </a:rPr>
              <a:t>Barai</a:t>
            </a:r>
            <a:endParaRPr lang="fr-FR" sz="1400" dirty="0">
              <a:latin typeface="Lucida Handwriting" panose="03010101010101010101" pitchFamily="66" charset="0"/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34A87776-CB1F-4480-A546-80BFE440BCA8}"/>
              </a:ext>
            </a:extLst>
          </p:cNvPr>
          <p:cNvSpPr txBox="1"/>
          <p:nvPr/>
        </p:nvSpPr>
        <p:spPr>
          <a:xfrm>
            <a:off x="4474030" y="4178720"/>
            <a:ext cx="15937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Lucida Handwriting" panose="03010101010101010101" pitchFamily="66" charset="0"/>
              </a:rPr>
              <a:t>De Ashi </a:t>
            </a:r>
            <a:r>
              <a:rPr lang="fr-FR" sz="1400" dirty="0" err="1">
                <a:latin typeface="Lucida Handwriting" panose="03010101010101010101" pitchFamily="66" charset="0"/>
              </a:rPr>
              <a:t>Barai</a:t>
            </a:r>
            <a:endParaRPr lang="fr-FR" sz="1400" dirty="0">
              <a:latin typeface="Lucida Handwriting" panose="03010101010101010101" pitchFamily="66" charset="0"/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E86D49FE-0549-4AF0-A1FC-0EF517DEEEAF}"/>
              </a:ext>
            </a:extLst>
          </p:cNvPr>
          <p:cNvSpPr txBox="1"/>
          <p:nvPr/>
        </p:nvSpPr>
        <p:spPr>
          <a:xfrm>
            <a:off x="4007770" y="6195859"/>
            <a:ext cx="1898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latin typeface="Lucida Handwriting" panose="03010101010101010101" pitchFamily="66" charset="0"/>
              </a:rPr>
              <a:t>Sasae</a:t>
            </a:r>
            <a:r>
              <a:rPr lang="fr-FR" sz="1400" dirty="0">
                <a:latin typeface="Lucida Handwriting" panose="03010101010101010101" pitchFamily="66" charset="0"/>
              </a:rPr>
              <a:t> </a:t>
            </a:r>
            <a:r>
              <a:rPr lang="fr-FR" sz="1400" dirty="0" err="1">
                <a:latin typeface="Lucida Handwriting" panose="03010101010101010101" pitchFamily="66" charset="0"/>
              </a:rPr>
              <a:t>Tsurikomi</a:t>
            </a:r>
            <a:r>
              <a:rPr lang="fr-FR" sz="1400" dirty="0">
                <a:latin typeface="Lucida Handwriting" panose="03010101010101010101" pitchFamily="66" charset="0"/>
              </a:rPr>
              <a:t> </a:t>
            </a:r>
          </a:p>
          <a:p>
            <a:pPr algn="ctr"/>
            <a:r>
              <a:rPr lang="fr-FR" sz="1400" dirty="0">
                <a:latin typeface="Lucida Handwriting" panose="03010101010101010101" pitchFamily="66" charset="0"/>
              </a:rPr>
              <a:t>Ashi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D165762A-F6A2-4F34-82B1-4C464321D629}"/>
              </a:ext>
            </a:extLst>
          </p:cNvPr>
          <p:cNvSpPr txBox="1"/>
          <p:nvPr/>
        </p:nvSpPr>
        <p:spPr>
          <a:xfrm>
            <a:off x="6027626" y="6248239"/>
            <a:ext cx="1576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latin typeface="Lucida Handwriting" panose="03010101010101010101" pitchFamily="66" charset="0"/>
              </a:rPr>
              <a:t>Hiza</a:t>
            </a:r>
            <a:r>
              <a:rPr lang="fr-FR" sz="1400" dirty="0">
                <a:latin typeface="Lucida Handwriting" panose="03010101010101010101" pitchFamily="66" charset="0"/>
              </a:rPr>
              <a:t> </a:t>
            </a:r>
            <a:r>
              <a:rPr lang="fr-FR" sz="1400" dirty="0" err="1">
                <a:latin typeface="Lucida Handwriting" panose="03010101010101010101" pitchFamily="66" charset="0"/>
              </a:rPr>
              <a:t>Guruma</a:t>
            </a:r>
            <a:endParaRPr lang="fr-FR" sz="1400" dirty="0">
              <a:latin typeface="Lucida Handwriting" panose="03010101010101010101" pitchFamily="66" charset="0"/>
            </a:endParaRP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17A403F1-6440-4448-AC92-C9B70012225F}"/>
              </a:ext>
            </a:extLst>
          </p:cNvPr>
          <p:cNvSpPr txBox="1"/>
          <p:nvPr/>
        </p:nvSpPr>
        <p:spPr>
          <a:xfrm>
            <a:off x="7900261" y="6214762"/>
            <a:ext cx="15135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Lucida Handwriting" panose="03010101010101010101" pitchFamily="66" charset="0"/>
              </a:rPr>
              <a:t>Ashi </a:t>
            </a:r>
            <a:r>
              <a:rPr lang="fr-FR" sz="1400" dirty="0" err="1">
                <a:latin typeface="Lucida Handwriting" panose="03010101010101010101" pitchFamily="66" charset="0"/>
              </a:rPr>
              <a:t>Guruma</a:t>
            </a:r>
            <a:endParaRPr lang="fr-FR" sz="1400" dirty="0">
              <a:latin typeface="Lucida Handwriting" panose="03010101010101010101" pitchFamily="66" charset="0"/>
            </a:endParaRP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1954EE16-2967-4C9D-B7CF-21AA70C0D9CE}"/>
              </a:ext>
            </a:extLst>
          </p:cNvPr>
          <p:cNvSpPr txBox="1"/>
          <p:nvPr/>
        </p:nvSpPr>
        <p:spPr>
          <a:xfrm>
            <a:off x="9851549" y="6202461"/>
            <a:ext cx="12474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latin typeface="Lucida Handwriting" panose="03010101010101010101" pitchFamily="66" charset="0"/>
              </a:rPr>
              <a:t>Uchi</a:t>
            </a:r>
            <a:r>
              <a:rPr lang="fr-FR" sz="1400" dirty="0">
                <a:latin typeface="Lucida Handwriting" panose="03010101010101010101" pitchFamily="66" charset="0"/>
              </a:rPr>
              <a:t> Mata</a:t>
            </a:r>
          </a:p>
        </p:txBody>
      </p:sp>
    </p:spTree>
    <p:extLst>
      <p:ext uri="{BB962C8B-B14F-4D97-AF65-F5344CB8AC3E}">
        <p14:creationId xmlns:p14="http://schemas.microsoft.com/office/powerpoint/2010/main" val="246031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64"/>
    </mc:Choice>
    <mc:Fallback xmlns="">
      <p:transition spd="slow" advTm="536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964B468-B376-41B2-85D4-11F99212A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  <a:latin typeface="Lucida Handwriting" panose="03010101010101010101" pitchFamily="66" charset="0"/>
              </a:rPr>
              <a:t>SUTEMI</a:t>
            </a:r>
            <a:r>
              <a:rPr lang="en-US" sz="2600" kern="1200" dirty="0">
                <a:solidFill>
                  <a:schemeClr val="bg1"/>
                </a:solidFill>
                <a:latin typeface="Lucida Handwriting" panose="03010101010101010101" pitchFamily="66" charset="0"/>
              </a:rPr>
              <a:t> WAZA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2992F3-E2FB-4358-945D-C8259A999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2F07-DFCF-4353-8056-76738DA59713}" type="slidenum">
              <a:rPr lang="fr-FR" smtClean="0"/>
              <a:t>6</a:t>
            </a:fld>
            <a:endParaRPr lang="fr-FR"/>
          </a:p>
        </p:txBody>
      </p:sp>
      <p:pic>
        <p:nvPicPr>
          <p:cNvPr id="8" name="Image 7" descr="Une image contenant jeu, sport, joueur, boule&#10;&#10;Description générée automatiquement">
            <a:extLst>
              <a:ext uri="{FF2B5EF4-FFF2-40B4-BE49-F238E27FC236}">
                <a16:creationId xmlns:a16="http://schemas.microsoft.com/office/drawing/2014/main" id="{B232BE64-3B8B-4967-82B1-B1249F2E4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596" y="4063638"/>
            <a:ext cx="1155790" cy="1440000"/>
          </a:xfrm>
          <a:prstGeom prst="rect">
            <a:avLst/>
          </a:prstGeom>
        </p:spPr>
      </p:pic>
      <p:pic>
        <p:nvPicPr>
          <p:cNvPr id="10" name="Image 9" descr="Une image contenant eau, extérieur, homme, boule&#10;&#10;Description générée automatiquement">
            <a:extLst>
              <a:ext uri="{FF2B5EF4-FFF2-40B4-BE49-F238E27FC236}">
                <a16:creationId xmlns:a16="http://schemas.microsoft.com/office/drawing/2014/main" id="{DBC27B88-5CAE-4788-B508-2D96D587BE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874" y="1231389"/>
            <a:ext cx="1146123" cy="1440000"/>
          </a:xfrm>
          <a:prstGeom prst="rect">
            <a:avLst/>
          </a:prstGeom>
        </p:spPr>
      </p:pic>
      <p:pic>
        <p:nvPicPr>
          <p:cNvPr id="12" name="Image 11" descr="Une image contenant personne, sport, joueur, homme&#10;&#10;Description générée automatiquement">
            <a:extLst>
              <a:ext uri="{FF2B5EF4-FFF2-40B4-BE49-F238E27FC236}">
                <a16:creationId xmlns:a16="http://schemas.microsoft.com/office/drawing/2014/main" id="{88E67A03-31C5-4666-8619-DC2800DFEC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319" y="4063638"/>
            <a:ext cx="1228235" cy="1440000"/>
          </a:xfrm>
          <a:prstGeom prst="rect">
            <a:avLst/>
          </a:prstGeom>
        </p:spPr>
      </p:pic>
      <p:pic>
        <p:nvPicPr>
          <p:cNvPr id="14" name="Image 13" descr="Une image contenant personne, eau, boule, homme&#10;&#10;Description générée automatiquement">
            <a:extLst>
              <a:ext uri="{FF2B5EF4-FFF2-40B4-BE49-F238E27FC236}">
                <a16:creationId xmlns:a16="http://schemas.microsoft.com/office/drawing/2014/main" id="{898BC522-EC2A-4647-91EC-97672E9ED4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555" y="1231389"/>
            <a:ext cx="1129999" cy="1440000"/>
          </a:xfrm>
          <a:prstGeom prst="rect">
            <a:avLst/>
          </a:prstGeom>
        </p:spPr>
      </p:pic>
      <p:pic>
        <p:nvPicPr>
          <p:cNvPr id="16" name="Image 15" descr="Une image contenant chien, boule, homme, blanc&#10;&#10;Description générée automatiquement">
            <a:extLst>
              <a:ext uri="{FF2B5EF4-FFF2-40B4-BE49-F238E27FC236}">
                <a16:creationId xmlns:a16="http://schemas.microsoft.com/office/drawing/2014/main" id="{7F1ADFD0-3DC5-4CBA-8579-762A228D60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317" y="1231389"/>
            <a:ext cx="1142069" cy="1440000"/>
          </a:xfrm>
          <a:prstGeom prst="rect">
            <a:avLst/>
          </a:prstGeom>
        </p:spPr>
      </p:pic>
      <p:pic>
        <p:nvPicPr>
          <p:cNvPr id="18" name="Image 17" descr="Une image contenant sport, jeu, joueur, boule&#10;&#10;Description générée automatiquement">
            <a:extLst>
              <a:ext uri="{FF2B5EF4-FFF2-40B4-BE49-F238E27FC236}">
                <a16:creationId xmlns:a16="http://schemas.microsoft.com/office/drawing/2014/main" id="{14D8280B-FD6F-4C7E-BC28-3C9698B978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364" y="4063638"/>
            <a:ext cx="1130666" cy="14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01C37E11-FA1D-4B52-9397-EC3EC44D8956}"/>
              </a:ext>
            </a:extLst>
          </p:cNvPr>
          <p:cNvSpPr txBox="1"/>
          <p:nvPr/>
        </p:nvSpPr>
        <p:spPr>
          <a:xfrm>
            <a:off x="4912859" y="2671389"/>
            <a:ext cx="14253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latin typeface="Lucida Handwriting" panose="03010101010101010101" pitchFamily="66" charset="0"/>
              </a:rPr>
              <a:t>Tomoe</a:t>
            </a:r>
            <a:r>
              <a:rPr lang="fr-FR" sz="1400" dirty="0">
                <a:latin typeface="Lucida Handwriting" panose="03010101010101010101" pitchFamily="66" charset="0"/>
              </a:rPr>
              <a:t> Nage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FFF88410-4372-435B-A7D3-CE78FB0883A0}"/>
              </a:ext>
            </a:extLst>
          </p:cNvPr>
          <p:cNvSpPr txBox="1"/>
          <p:nvPr/>
        </p:nvSpPr>
        <p:spPr>
          <a:xfrm>
            <a:off x="8859201" y="5474223"/>
            <a:ext cx="16834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Lucida Handwriting" panose="03010101010101010101" pitchFamily="66" charset="0"/>
              </a:rPr>
              <a:t>Soto </a:t>
            </a:r>
            <a:r>
              <a:rPr lang="fr-FR" sz="1400" dirty="0" err="1">
                <a:latin typeface="Lucida Handwriting" panose="03010101010101010101" pitchFamily="66" charset="0"/>
              </a:rPr>
              <a:t>Makikomi</a:t>
            </a:r>
            <a:endParaRPr lang="fr-FR" sz="1400" dirty="0">
              <a:latin typeface="Lucida Handwriting" panose="03010101010101010101" pitchFamily="66" charset="0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15944F2-EB71-4187-850C-95158FFC86FF}"/>
              </a:ext>
            </a:extLst>
          </p:cNvPr>
          <p:cNvSpPr txBox="1"/>
          <p:nvPr/>
        </p:nvSpPr>
        <p:spPr>
          <a:xfrm>
            <a:off x="6937369" y="5503638"/>
            <a:ext cx="1547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Lucida Handwriting" panose="03010101010101010101" pitchFamily="66" charset="0"/>
              </a:rPr>
              <a:t>Yoko </a:t>
            </a:r>
            <a:r>
              <a:rPr lang="fr-FR" sz="1400" dirty="0" err="1">
                <a:latin typeface="Lucida Handwriting" panose="03010101010101010101" pitchFamily="66" charset="0"/>
              </a:rPr>
              <a:t>Guruma</a:t>
            </a:r>
            <a:endParaRPr lang="fr-FR" sz="1400" dirty="0">
              <a:latin typeface="Lucida Handwriting" panose="03010101010101010101" pitchFamily="66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AAA1208B-FE12-408A-8A6C-C6D2F57B3A76}"/>
              </a:ext>
            </a:extLst>
          </p:cNvPr>
          <p:cNvSpPr txBox="1"/>
          <p:nvPr/>
        </p:nvSpPr>
        <p:spPr>
          <a:xfrm>
            <a:off x="4878984" y="5503638"/>
            <a:ext cx="1417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latin typeface="Lucida Handwriting" panose="03010101010101010101" pitchFamily="66" charset="0"/>
              </a:rPr>
              <a:t>Tani</a:t>
            </a:r>
            <a:r>
              <a:rPr lang="fr-FR" sz="1400" dirty="0">
                <a:latin typeface="Lucida Handwriting" panose="03010101010101010101" pitchFamily="66" charset="0"/>
              </a:rPr>
              <a:t> </a:t>
            </a:r>
            <a:r>
              <a:rPr lang="fr-FR" sz="1400" dirty="0" err="1">
                <a:latin typeface="Lucida Handwriting" panose="03010101010101010101" pitchFamily="66" charset="0"/>
              </a:rPr>
              <a:t>OToshi</a:t>
            </a:r>
            <a:endParaRPr lang="fr-FR" sz="1400" dirty="0">
              <a:latin typeface="Lucida Handwriting" panose="03010101010101010101" pitchFamily="66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91605959-CA53-4577-8F46-39533D980253}"/>
              </a:ext>
            </a:extLst>
          </p:cNvPr>
          <p:cNvSpPr txBox="1"/>
          <p:nvPr/>
        </p:nvSpPr>
        <p:spPr>
          <a:xfrm>
            <a:off x="9120491" y="2680946"/>
            <a:ext cx="1160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latin typeface="Lucida Handwriting" panose="03010101010101010101" pitchFamily="66" charset="0"/>
              </a:rPr>
              <a:t>Ura</a:t>
            </a:r>
            <a:r>
              <a:rPr lang="fr-FR" sz="1400" dirty="0">
                <a:latin typeface="Lucida Handwriting" panose="03010101010101010101" pitchFamily="66" charset="0"/>
              </a:rPr>
              <a:t> Nage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39E6091D-D737-4F24-BF68-C924F3B65D7D}"/>
              </a:ext>
            </a:extLst>
          </p:cNvPr>
          <p:cNvSpPr txBox="1"/>
          <p:nvPr/>
        </p:nvSpPr>
        <p:spPr>
          <a:xfrm>
            <a:off x="6951438" y="2680947"/>
            <a:ext cx="1426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latin typeface="Lucida Handwriting" panose="03010101010101010101" pitchFamily="66" charset="0"/>
              </a:rPr>
              <a:t>Sumi</a:t>
            </a:r>
            <a:r>
              <a:rPr lang="fr-FR" sz="1400" dirty="0">
                <a:latin typeface="Lucida Handwriting" panose="03010101010101010101" pitchFamily="66" charset="0"/>
              </a:rPr>
              <a:t> </a:t>
            </a:r>
            <a:r>
              <a:rPr lang="fr-FR" sz="1400" dirty="0" err="1">
                <a:latin typeface="Lucida Handwriting" panose="03010101010101010101" pitchFamily="66" charset="0"/>
              </a:rPr>
              <a:t>Gaeshi</a:t>
            </a:r>
            <a:endParaRPr lang="fr-FR" sz="1400" dirty="0"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13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08"/>
    </mc:Choice>
    <mc:Fallback xmlns="">
      <p:transition spd="slow" advTm="530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964B468-B376-41B2-85D4-11F99212A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378" y="2074363"/>
            <a:ext cx="3065056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  <a:latin typeface="Lucida Handwriting" panose="03010101010101010101" pitchFamily="66" charset="0"/>
              </a:rPr>
              <a:t>OSAEKOMI</a:t>
            </a:r>
            <a:r>
              <a:rPr lang="en-US" sz="2600" kern="1200" dirty="0">
                <a:solidFill>
                  <a:schemeClr val="bg1"/>
                </a:solidFill>
                <a:latin typeface="Lucida Handwriting" panose="03010101010101010101" pitchFamily="66" charset="0"/>
              </a:rPr>
              <a:t> WAZA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E683778-0099-4D54-BB88-159C21AD8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2F07-DFCF-4353-8056-76738DA59713}" type="slidenum">
              <a:rPr lang="fr-FR" smtClean="0"/>
              <a:t>7</a:t>
            </a:fld>
            <a:endParaRPr lang="fr-FR"/>
          </a:p>
        </p:txBody>
      </p:sp>
      <p:pic>
        <p:nvPicPr>
          <p:cNvPr id="8" name="Image 7" descr="Une image contenant personne, intérieur, enfant, jeune&#10;&#10;Description générée automatiquement">
            <a:extLst>
              <a:ext uri="{FF2B5EF4-FFF2-40B4-BE49-F238E27FC236}">
                <a16:creationId xmlns:a16="http://schemas.microsoft.com/office/drawing/2014/main" id="{F21DA65E-7AFB-4245-9076-C81B08D74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453" y="4792587"/>
            <a:ext cx="1833846" cy="1440000"/>
          </a:xfrm>
          <a:prstGeom prst="rect">
            <a:avLst/>
          </a:prstGeom>
        </p:spPr>
      </p:pic>
      <p:pic>
        <p:nvPicPr>
          <p:cNvPr id="10" name="Image 9" descr="Une image contenant personne, intérieur, jeune, garçon&#10;&#10;Description générée automatiquement">
            <a:extLst>
              <a:ext uri="{FF2B5EF4-FFF2-40B4-BE49-F238E27FC236}">
                <a16:creationId xmlns:a16="http://schemas.microsoft.com/office/drawing/2014/main" id="{5D84B249-38EF-44F8-A1E6-2E5026581A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49" y="750922"/>
            <a:ext cx="1060000" cy="1440000"/>
          </a:xfrm>
          <a:prstGeom prst="rect">
            <a:avLst/>
          </a:prstGeom>
        </p:spPr>
      </p:pic>
      <p:pic>
        <p:nvPicPr>
          <p:cNvPr id="12" name="Image 11" descr="Une image contenant personne, pose, homme, jeune&#10;&#10;Description générée automatiquement">
            <a:extLst>
              <a:ext uri="{FF2B5EF4-FFF2-40B4-BE49-F238E27FC236}">
                <a16:creationId xmlns:a16="http://schemas.microsoft.com/office/drawing/2014/main" id="{433909F5-9ED4-47C1-A76D-B82F17EBD6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756" y="2771754"/>
            <a:ext cx="2044579" cy="1440000"/>
          </a:xfrm>
          <a:prstGeom prst="rect">
            <a:avLst/>
          </a:prstGeom>
        </p:spPr>
      </p:pic>
      <p:pic>
        <p:nvPicPr>
          <p:cNvPr id="14" name="Image 13" descr="Une image contenant personne, homme, jeune, pose&#10;&#10;Description générée automatiquement">
            <a:extLst>
              <a:ext uri="{FF2B5EF4-FFF2-40B4-BE49-F238E27FC236}">
                <a16:creationId xmlns:a16="http://schemas.microsoft.com/office/drawing/2014/main" id="{B541DEE8-980F-4639-9F16-51A46ECD2D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086" y="4782325"/>
            <a:ext cx="1813334" cy="1440000"/>
          </a:xfrm>
          <a:prstGeom prst="rect">
            <a:avLst/>
          </a:prstGeom>
        </p:spPr>
      </p:pic>
      <p:pic>
        <p:nvPicPr>
          <p:cNvPr id="16" name="Image 15" descr="Une image contenant personne, homme, jeune, garçon&#10;&#10;Description générée automatiquement">
            <a:extLst>
              <a:ext uri="{FF2B5EF4-FFF2-40B4-BE49-F238E27FC236}">
                <a16:creationId xmlns:a16="http://schemas.microsoft.com/office/drawing/2014/main" id="{A0FFF40C-E111-40D3-9715-F27956FAB3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376" y="750922"/>
            <a:ext cx="1097622" cy="1440000"/>
          </a:xfrm>
          <a:prstGeom prst="rect">
            <a:avLst/>
          </a:prstGeom>
        </p:spPr>
      </p:pic>
      <p:pic>
        <p:nvPicPr>
          <p:cNvPr id="18" name="Image 17" descr="Une image contenant sport, jeu, personne, boule&#10;&#10;Description générée automatiquement">
            <a:extLst>
              <a:ext uri="{FF2B5EF4-FFF2-40B4-BE49-F238E27FC236}">
                <a16:creationId xmlns:a16="http://schemas.microsoft.com/office/drawing/2014/main" id="{D964FA11-BC43-4712-9129-8E48631619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756" y="750922"/>
            <a:ext cx="2134100" cy="1440000"/>
          </a:xfrm>
          <a:prstGeom prst="rect">
            <a:avLst/>
          </a:prstGeom>
        </p:spPr>
      </p:pic>
      <p:pic>
        <p:nvPicPr>
          <p:cNvPr id="21" name="Image 20" descr="Une image contenant personne, homme, enfant, jeune&#10;&#10;Description générée automatiquement">
            <a:extLst>
              <a:ext uri="{FF2B5EF4-FFF2-40B4-BE49-F238E27FC236}">
                <a16:creationId xmlns:a16="http://schemas.microsoft.com/office/drawing/2014/main" id="{40332413-2A3E-4ED1-8512-225DD60807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836" y="2769189"/>
            <a:ext cx="1807449" cy="1440000"/>
          </a:xfrm>
          <a:prstGeom prst="rect">
            <a:avLst/>
          </a:prstGeom>
        </p:spPr>
      </p:pic>
      <p:pic>
        <p:nvPicPr>
          <p:cNvPr id="23" name="Image 22" descr="Une image contenant personne, jeu, jeune, herbe&#10;&#10;Description générée automatiquement">
            <a:extLst>
              <a:ext uri="{FF2B5EF4-FFF2-40B4-BE49-F238E27FC236}">
                <a16:creationId xmlns:a16="http://schemas.microsoft.com/office/drawing/2014/main" id="{F603153C-C3F8-4B0B-9A67-C7919F7565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299" y="756053"/>
            <a:ext cx="1089474" cy="1440000"/>
          </a:xfrm>
          <a:prstGeom prst="rect">
            <a:avLst/>
          </a:prstGeom>
        </p:spPr>
      </p:pic>
      <p:pic>
        <p:nvPicPr>
          <p:cNvPr id="25" name="Image 24" descr="Une image contenant personne, intérieur, enfant, jeune&#10;&#10;Description générée automatiquement">
            <a:extLst>
              <a:ext uri="{FF2B5EF4-FFF2-40B4-BE49-F238E27FC236}">
                <a16:creationId xmlns:a16="http://schemas.microsoft.com/office/drawing/2014/main" id="{9D95F221-761A-4AC2-8CA0-8616D902DB0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738" y="2771754"/>
            <a:ext cx="1794627" cy="14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BA3C6FE8-BF71-4EC2-B9B8-0AE3D738868C}"/>
              </a:ext>
            </a:extLst>
          </p:cNvPr>
          <p:cNvSpPr txBox="1"/>
          <p:nvPr/>
        </p:nvSpPr>
        <p:spPr>
          <a:xfrm>
            <a:off x="3747454" y="2190850"/>
            <a:ext cx="1425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Lucida Handwriting" panose="03010101010101010101" pitchFamily="66" charset="0"/>
              </a:rPr>
              <a:t>Kami Shiho </a:t>
            </a:r>
          </a:p>
          <a:p>
            <a:pPr algn="ctr"/>
            <a:r>
              <a:rPr lang="fr-FR" sz="1400" dirty="0">
                <a:latin typeface="Lucida Handwriting" panose="03010101010101010101" pitchFamily="66" charset="0"/>
              </a:rPr>
              <a:t>Gatame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648B3635-C876-440F-ABF3-F795BFAB0A46}"/>
              </a:ext>
            </a:extLst>
          </p:cNvPr>
          <p:cNvSpPr txBox="1"/>
          <p:nvPr/>
        </p:nvSpPr>
        <p:spPr>
          <a:xfrm>
            <a:off x="5639922" y="2190850"/>
            <a:ext cx="1606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latin typeface="Lucida Handwriting" panose="03010101010101010101" pitchFamily="66" charset="0"/>
              </a:rPr>
              <a:t>Kuzure</a:t>
            </a:r>
            <a:r>
              <a:rPr lang="fr-FR" sz="1400" dirty="0">
                <a:latin typeface="Lucida Handwriting" panose="03010101010101010101" pitchFamily="66" charset="0"/>
              </a:rPr>
              <a:t> Kami </a:t>
            </a:r>
          </a:p>
          <a:p>
            <a:pPr algn="ctr"/>
            <a:r>
              <a:rPr lang="fr-FR" sz="1400" dirty="0">
                <a:latin typeface="Lucida Handwriting" panose="03010101010101010101" pitchFamily="66" charset="0"/>
              </a:rPr>
              <a:t>Shiho Gatame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A57F18DA-F061-4987-875F-6C633C752F9A}"/>
              </a:ext>
            </a:extLst>
          </p:cNvPr>
          <p:cNvSpPr txBox="1"/>
          <p:nvPr/>
        </p:nvSpPr>
        <p:spPr>
          <a:xfrm>
            <a:off x="7740944" y="2135731"/>
            <a:ext cx="1422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latin typeface="Lucida Handwriting" panose="03010101010101010101" pitchFamily="66" charset="0"/>
              </a:rPr>
              <a:t>Ushiro</a:t>
            </a:r>
            <a:r>
              <a:rPr lang="fr-FR" sz="1400" dirty="0">
                <a:latin typeface="Lucida Handwriting" panose="03010101010101010101" pitchFamily="66" charset="0"/>
              </a:rPr>
              <a:t> Gesa </a:t>
            </a:r>
          </a:p>
          <a:p>
            <a:pPr algn="ctr"/>
            <a:r>
              <a:rPr lang="fr-FR" sz="1400" dirty="0">
                <a:latin typeface="Lucida Handwriting" panose="03010101010101010101" pitchFamily="66" charset="0"/>
              </a:rPr>
              <a:t>Gatame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5AA6509-8526-4DFC-B88F-512EF87BBA76}"/>
              </a:ext>
            </a:extLst>
          </p:cNvPr>
          <p:cNvSpPr txBox="1"/>
          <p:nvPr/>
        </p:nvSpPr>
        <p:spPr>
          <a:xfrm>
            <a:off x="6850759" y="4206608"/>
            <a:ext cx="21130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Lucida Handwriting" panose="03010101010101010101" pitchFamily="66" charset="0"/>
              </a:rPr>
              <a:t>Tate Shiho Gatame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210BD78E-19B8-47A0-B1C0-BCE6E655D8AF}"/>
              </a:ext>
            </a:extLst>
          </p:cNvPr>
          <p:cNvSpPr txBox="1"/>
          <p:nvPr/>
        </p:nvSpPr>
        <p:spPr>
          <a:xfrm>
            <a:off x="9427025" y="2191011"/>
            <a:ext cx="2358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latin typeface="Lucida Handwriting" panose="03010101010101010101" pitchFamily="66" charset="0"/>
              </a:rPr>
              <a:t>Makura</a:t>
            </a:r>
            <a:r>
              <a:rPr lang="fr-FR" sz="1400" dirty="0">
                <a:latin typeface="Lucida Handwriting" panose="03010101010101010101" pitchFamily="66" charset="0"/>
              </a:rPr>
              <a:t> Gesa Gatame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7E46752-476E-4AC4-AF04-318E3D9823C5}"/>
              </a:ext>
            </a:extLst>
          </p:cNvPr>
          <p:cNvSpPr txBox="1"/>
          <p:nvPr/>
        </p:nvSpPr>
        <p:spPr>
          <a:xfrm>
            <a:off x="4218496" y="4217265"/>
            <a:ext cx="2129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Lucida Handwriting" panose="03010101010101010101" pitchFamily="66" charset="0"/>
              </a:rPr>
              <a:t>Yoko Shiho Gatame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97BAC077-AC9D-40DC-8108-FA3AA93D83FF}"/>
              </a:ext>
            </a:extLst>
          </p:cNvPr>
          <p:cNvSpPr txBox="1"/>
          <p:nvPr/>
        </p:nvSpPr>
        <p:spPr>
          <a:xfrm>
            <a:off x="9839798" y="4222016"/>
            <a:ext cx="15327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Lucida Handwriting" panose="03010101010101010101" pitchFamily="66" charset="0"/>
              </a:rPr>
              <a:t>Kata Gatame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6EEF6B86-84F2-4BAD-BB30-22CBF646D316}"/>
              </a:ext>
            </a:extLst>
          </p:cNvPr>
          <p:cNvSpPr txBox="1"/>
          <p:nvPr/>
        </p:nvSpPr>
        <p:spPr>
          <a:xfrm>
            <a:off x="4840888" y="6202461"/>
            <a:ext cx="1970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Lucida Handwriting" panose="03010101010101010101" pitchFamily="66" charset="0"/>
              </a:rPr>
              <a:t>Hon Gesa Gatame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F2FFBE0A-92FE-473C-9A03-45EEF3800C44}"/>
              </a:ext>
            </a:extLst>
          </p:cNvPr>
          <p:cNvSpPr txBox="1"/>
          <p:nvPr/>
        </p:nvSpPr>
        <p:spPr>
          <a:xfrm>
            <a:off x="7577659" y="6232587"/>
            <a:ext cx="2278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latin typeface="Lucida Handwriting" panose="03010101010101010101" pitchFamily="66" charset="0"/>
              </a:rPr>
              <a:t>Kuzure</a:t>
            </a:r>
            <a:r>
              <a:rPr lang="fr-FR" sz="1400" dirty="0">
                <a:latin typeface="Lucida Handwriting" panose="03010101010101010101" pitchFamily="66" charset="0"/>
              </a:rPr>
              <a:t> Gesa Gatame</a:t>
            </a:r>
          </a:p>
        </p:txBody>
      </p:sp>
    </p:spTree>
    <p:extLst>
      <p:ext uri="{BB962C8B-B14F-4D97-AF65-F5344CB8AC3E}">
        <p14:creationId xmlns:p14="http://schemas.microsoft.com/office/powerpoint/2010/main" val="106153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62"/>
    </mc:Choice>
    <mc:Fallback xmlns="">
      <p:transition spd="slow" advTm="466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964B468-B376-41B2-85D4-11F99212A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074363"/>
            <a:ext cx="288443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  <a:latin typeface="Lucida Handwriting" panose="03010101010101010101" pitchFamily="66" charset="0"/>
              </a:rPr>
              <a:t>KANSETSU</a:t>
            </a:r>
            <a:r>
              <a:rPr lang="en-US" sz="2600" kern="1200" dirty="0">
                <a:solidFill>
                  <a:schemeClr val="bg1"/>
                </a:solidFill>
                <a:latin typeface="Lucida Handwriting" panose="03010101010101010101" pitchFamily="66" charset="0"/>
              </a:rPr>
              <a:t> WAZA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C80B82D-8FA5-4BE5-BF20-49B7C330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2F07-DFCF-4353-8056-76738DA59713}" type="slidenum">
              <a:rPr lang="fr-FR" smtClean="0"/>
              <a:t>8</a:t>
            </a:fld>
            <a:endParaRPr lang="fr-FR"/>
          </a:p>
        </p:txBody>
      </p:sp>
      <p:pic>
        <p:nvPicPr>
          <p:cNvPr id="8" name="Image 7" descr="Une image contenant personne, sport, intérieur, homme&#10;&#10;Description générée automatiquement">
            <a:extLst>
              <a:ext uri="{FF2B5EF4-FFF2-40B4-BE49-F238E27FC236}">
                <a16:creationId xmlns:a16="http://schemas.microsoft.com/office/drawing/2014/main" id="{22DDF4EA-1C2B-4007-916F-0A59371B96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671318"/>
            <a:ext cx="1802748" cy="1440000"/>
          </a:xfrm>
          <a:prstGeom prst="rect">
            <a:avLst/>
          </a:prstGeom>
        </p:spPr>
      </p:pic>
      <p:pic>
        <p:nvPicPr>
          <p:cNvPr id="14" name="Image 13" descr="Une image contenant personne, jeu, femme, jouant&#10;&#10;Description générée automatiquement">
            <a:extLst>
              <a:ext uri="{FF2B5EF4-FFF2-40B4-BE49-F238E27FC236}">
                <a16:creationId xmlns:a16="http://schemas.microsoft.com/office/drawing/2014/main" id="{4F79418F-6657-4AAB-8698-A02800CE2A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65041"/>
            <a:ext cx="1759999" cy="1440000"/>
          </a:xfrm>
          <a:prstGeom prst="rect">
            <a:avLst/>
          </a:prstGeom>
        </p:spPr>
      </p:pic>
      <p:pic>
        <p:nvPicPr>
          <p:cNvPr id="16" name="Image 15" descr="Une image contenant personne, homme, jeune, garçon&#10;&#10;Description générée automatiquement">
            <a:extLst>
              <a:ext uri="{FF2B5EF4-FFF2-40B4-BE49-F238E27FC236}">
                <a16:creationId xmlns:a16="http://schemas.microsoft.com/office/drawing/2014/main" id="{CB3E8A56-49B7-4449-8B05-82EA640010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20926"/>
            <a:ext cx="1789412" cy="1440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C7189B6-9A82-4B55-A375-777BDE67E558}"/>
              </a:ext>
            </a:extLst>
          </p:cNvPr>
          <p:cNvSpPr/>
          <p:nvPr/>
        </p:nvSpPr>
        <p:spPr>
          <a:xfrm>
            <a:off x="6151831" y="4003818"/>
            <a:ext cx="14350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dirty="0" err="1">
                <a:latin typeface="Lucida Handwriting" panose="03010101010101010101" pitchFamily="66" charset="0"/>
              </a:rPr>
              <a:t>Ude</a:t>
            </a:r>
            <a:r>
              <a:rPr lang="fr-FR" sz="1400" dirty="0">
                <a:latin typeface="Lucida Handwriting" panose="03010101010101010101" pitchFamily="66" charset="0"/>
              </a:rPr>
              <a:t> </a:t>
            </a:r>
            <a:r>
              <a:rPr lang="fr-FR" sz="1400" dirty="0" err="1">
                <a:latin typeface="Lucida Handwriting" panose="03010101010101010101" pitchFamily="66" charset="0"/>
              </a:rPr>
              <a:t>Hishigi</a:t>
            </a:r>
            <a:endParaRPr lang="fr-FR" sz="1400" dirty="0">
              <a:latin typeface="Lucida Handwriting" panose="03010101010101010101" pitchFamily="66" charset="0"/>
            </a:endParaRPr>
          </a:p>
          <a:p>
            <a:pPr algn="ctr"/>
            <a:r>
              <a:rPr lang="fr-FR" sz="1400" dirty="0" err="1">
                <a:latin typeface="Lucida Handwriting" panose="03010101010101010101" pitchFamily="66" charset="0"/>
              </a:rPr>
              <a:t>Ude</a:t>
            </a:r>
            <a:r>
              <a:rPr lang="fr-FR" sz="1400" dirty="0">
                <a:latin typeface="Lucida Handwriting" panose="03010101010101010101" pitchFamily="66" charset="0"/>
              </a:rPr>
              <a:t> Gatame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0E753-460F-40A3-BF75-1D85BDF8EBBF}"/>
              </a:ext>
            </a:extLst>
          </p:cNvPr>
          <p:cNvSpPr/>
          <p:nvPr/>
        </p:nvSpPr>
        <p:spPr>
          <a:xfrm>
            <a:off x="6268763" y="1903199"/>
            <a:ext cx="14029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dirty="0" err="1">
                <a:latin typeface="Lucida Handwriting" panose="03010101010101010101" pitchFamily="66" charset="0"/>
              </a:rPr>
              <a:t>Ude</a:t>
            </a:r>
            <a:r>
              <a:rPr lang="fr-FR" sz="1400" dirty="0">
                <a:latin typeface="Lucida Handwriting" panose="03010101010101010101" pitchFamily="66" charset="0"/>
              </a:rPr>
              <a:t> </a:t>
            </a:r>
            <a:r>
              <a:rPr lang="fr-FR" sz="1400" dirty="0" err="1">
                <a:latin typeface="Lucida Handwriting" panose="03010101010101010101" pitchFamily="66" charset="0"/>
              </a:rPr>
              <a:t>Hishigi</a:t>
            </a:r>
            <a:endParaRPr lang="fr-FR" sz="1400" dirty="0">
              <a:latin typeface="Lucida Handwriting" panose="03010101010101010101" pitchFamily="66" charset="0"/>
            </a:endParaRPr>
          </a:p>
          <a:p>
            <a:pPr algn="ctr"/>
            <a:r>
              <a:rPr lang="fr-FR" sz="1400" dirty="0" err="1">
                <a:latin typeface="Lucida Handwriting" panose="03010101010101010101" pitchFamily="66" charset="0"/>
              </a:rPr>
              <a:t>Juji</a:t>
            </a:r>
            <a:r>
              <a:rPr lang="fr-FR" sz="1400" dirty="0">
                <a:latin typeface="Lucida Handwriting" panose="03010101010101010101" pitchFamily="66" charset="0"/>
              </a:rPr>
              <a:t> Gatame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1B3E9A6-F2D6-4E77-9F2C-3D337F5FD382}"/>
              </a:ext>
            </a:extLst>
          </p:cNvPr>
          <p:cNvSpPr/>
          <p:nvPr/>
        </p:nvSpPr>
        <p:spPr>
          <a:xfrm>
            <a:off x="6283076" y="6111317"/>
            <a:ext cx="14285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err="1">
                <a:latin typeface="Lucida Handwriting" panose="03010101010101010101" pitchFamily="66" charset="0"/>
              </a:rPr>
              <a:t>Ude</a:t>
            </a:r>
            <a:r>
              <a:rPr lang="fr-FR" sz="1400" dirty="0">
                <a:latin typeface="Lucida Handwriting" panose="03010101010101010101" pitchFamily="66" charset="0"/>
              </a:rPr>
              <a:t> </a:t>
            </a:r>
            <a:r>
              <a:rPr lang="fr-FR" sz="1400" dirty="0" err="1">
                <a:latin typeface="Lucida Handwriting" panose="03010101010101010101" pitchFamily="66" charset="0"/>
              </a:rPr>
              <a:t>Garami</a:t>
            </a:r>
            <a:endParaRPr lang="fr-FR" sz="1400" dirty="0"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37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07"/>
    </mc:Choice>
    <mc:Fallback xmlns="">
      <p:transition spd="slow" advTm="5207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964B468-B376-41B2-85D4-11F99212A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074363"/>
            <a:ext cx="288443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  <a:latin typeface="Lucida Handwriting" panose="03010101010101010101" pitchFamily="66" charset="0"/>
              </a:rPr>
              <a:t>SHIME</a:t>
            </a:r>
            <a:r>
              <a:rPr lang="en-US" sz="2600" kern="1200" dirty="0">
                <a:solidFill>
                  <a:schemeClr val="bg1"/>
                </a:solidFill>
                <a:latin typeface="Lucida Handwriting" panose="03010101010101010101" pitchFamily="66" charset="0"/>
              </a:rPr>
              <a:t> WAZA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C4719FF-271D-4555-82BB-776F18F10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2F07-DFCF-4353-8056-76738DA59713}" type="slidenum">
              <a:rPr lang="fr-FR" smtClean="0"/>
              <a:t>9</a:t>
            </a:fld>
            <a:endParaRPr lang="fr-FR"/>
          </a:p>
        </p:txBody>
      </p:sp>
      <p:pic>
        <p:nvPicPr>
          <p:cNvPr id="8" name="Image 7" descr="Une image contenant personne, intérieur, homme, assis&#10;&#10;Description générée automatiquement">
            <a:extLst>
              <a:ext uri="{FF2B5EF4-FFF2-40B4-BE49-F238E27FC236}">
                <a16:creationId xmlns:a16="http://schemas.microsoft.com/office/drawing/2014/main" id="{570E8A22-C7DA-4716-AA83-08ABE5C28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704" y="2899342"/>
            <a:ext cx="1802748" cy="1440000"/>
          </a:xfrm>
          <a:prstGeom prst="rect">
            <a:avLst/>
          </a:prstGeom>
        </p:spPr>
      </p:pic>
      <p:pic>
        <p:nvPicPr>
          <p:cNvPr id="10" name="Image 9" descr="Une image contenant personne, homme, table, aîné&#10;&#10;Description générée automatiquement">
            <a:extLst>
              <a:ext uri="{FF2B5EF4-FFF2-40B4-BE49-F238E27FC236}">
                <a16:creationId xmlns:a16="http://schemas.microsoft.com/office/drawing/2014/main" id="{219C734E-B4F2-419E-85AC-DB310BEAAC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1" y="882335"/>
            <a:ext cx="1732331" cy="1440000"/>
          </a:xfrm>
          <a:prstGeom prst="rect">
            <a:avLst/>
          </a:prstGeom>
        </p:spPr>
      </p:pic>
      <p:pic>
        <p:nvPicPr>
          <p:cNvPr id="12" name="Image 11" descr="Une image contenant personne, homme, intérieur, table&#10;&#10;Description générée automatiquement">
            <a:extLst>
              <a:ext uri="{FF2B5EF4-FFF2-40B4-BE49-F238E27FC236}">
                <a16:creationId xmlns:a16="http://schemas.microsoft.com/office/drawing/2014/main" id="{60154B1C-D53B-4FFC-BEFB-0195FD8E85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882335"/>
            <a:ext cx="1808120" cy="1440000"/>
          </a:xfrm>
          <a:prstGeom prst="rect">
            <a:avLst/>
          </a:prstGeom>
        </p:spPr>
      </p:pic>
      <p:pic>
        <p:nvPicPr>
          <p:cNvPr id="14" name="Image 13" descr="Une image contenant personne, homme, assis, tenant&#10;&#10;Description générée automatiquement">
            <a:extLst>
              <a:ext uri="{FF2B5EF4-FFF2-40B4-BE49-F238E27FC236}">
                <a16:creationId xmlns:a16="http://schemas.microsoft.com/office/drawing/2014/main" id="{B55C80BE-778C-4518-8245-3814E33C34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629" y="2899342"/>
            <a:ext cx="1800001" cy="1440000"/>
          </a:xfrm>
          <a:prstGeom prst="rect">
            <a:avLst/>
          </a:prstGeom>
        </p:spPr>
      </p:pic>
      <p:pic>
        <p:nvPicPr>
          <p:cNvPr id="16" name="Image 15" descr="Une image contenant personne, intérieur, homme, tenant&#10;&#10;Description générée automatiquement">
            <a:extLst>
              <a:ext uri="{FF2B5EF4-FFF2-40B4-BE49-F238E27FC236}">
                <a16:creationId xmlns:a16="http://schemas.microsoft.com/office/drawing/2014/main" id="{C12DCDE8-BB46-4841-9AFC-E5D126D88C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234" y="4916349"/>
            <a:ext cx="1783385" cy="1440000"/>
          </a:xfrm>
          <a:prstGeom prst="rect">
            <a:avLst/>
          </a:prstGeom>
        </p:spPr>
      </p:pic>
      <p:pic>
        <p:nvPicPr>
          <p:cNvPr id="18" name="Image 17" descr="Une image contenant personne, intérieur, assis, homme&#10;&#10;Description générée automatiquement">
            <a:extLst>
              <a:ext uri="{FF2B5EF4-FFF2-40B4-BE49-F238E27FC236}">
                <a16:creationId xmlns:a16="http://schemas.microsoft.com/office/drawing/2014/main" id="{0ED76B41-5964-433B-9CC6-C0B9999C1E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074" y="2899342"/>
            <a:ext cx="1181538" cy="1440000"/>
          </a:xfrm>
          <a:prstGeom prst="rect">
            <a:avLst/>
          </a:prstGeom>
        </p:spPr>
      </p:pic>
      <p:pic>
        <p:nvPicPr>
          <p:cNvPr id="21" name="Image 20" descr="Une image contenant personne, homme, sport, jeu&#10;&#10;Description générée automatiquement">
            <a:extLst>
              <a:ext uri="{FF2B5EF4-FFF2-40B4-BE49-F238E27FC236}">
                <a16:creationId xmlns:a16="http://schemas.microsoft.com/office/drawing/2014/main" id="{E1E405FF-7B92-407F-BAA4-2DE450255F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264" y="882335"/>
            <a:ext cx="1304151" cy="1440000"/>
          </a:xfrm>
          <a:prstGeom prst="rect">
            <a:avLst/>
          </a:prstGeom>
        </p:spPr>
      </p:pic>
      <p:pic>
        <p:nvPicPr>
          <p:cNvPr id="23" name="Image 22" descr="Une image contenant personne, sport, jeu, homme&#10;&#10;Description générée automatiquement">
            <a:extLst>
              <a:ext uri="{FF2B5EF4-FFF2-40B4-BE49-F238E27FC236}">
                <a16:creationId xmlns:a16="http://schemas.microsoft.com/office/drawing/2014/main" id="{A83F45E5-2FA4-47CB-A1EF-6663E36C27D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297" y="4916349"/>
            <a:ext cx="1979999" cy="1440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B4DD134-F98A-4DBD-882E-1109C6381C8E}"/>
              </a:ext>
            </a:extLst>
          </p:cNvPr>
          <p:cNvSpPr/>
          <p:nvPr/>
        </p:nvSpPr>
        <p:spPr>
          <a:xfrm>
            <a:off x="6004868" y="2313601"/>
            <a:ext cx="16594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err="1">
                <a:latin typeface="Lucida Handwriting" panose="03010101010101010101" pitchFamily="66" charset="0"/>
              </a:rPr>
              <a:t>Okuri</a:t>
            </a:r>
            <a:r>
              <a:rPr lang="fr-FR" sz="1400" dirty="0">
                <a:latin typeface="Lucida Handwriting" panose="03010101010101010101" pitchFamily="66" charset="0"/>
              </a:rPr>
              <a:t> </a:t>
            </a:r>
            <a:r>
              <a:rPr lang="fr-FR" sz="1400" dirty="0" err="1">
                <a:latin typeface="Lucida Handwriting" panose="03010101010101010101" pitchFamily="66" charset="0"/>
              </a:rPr>
              <a:t>Eri</a:t>
            </a:r>
            <a:r>
              <a:rPr lang="fr-FR" sz="1400" dirty="0">
                <a:latin typeface="Lucida Handwriting" panose="03010101010101010101" pitchFamily="66" charset="0"/>
              </a:rPr>
              <a:t> </a:t>
            </a:r>
            <a:r>
              <a:rPr lang="fr-FR" sz="1400" dirty="0" err="1">
                <a:latin typeface="Lucida Handwriting" panose="03010101010101010101" pitchFamily="66" charset="0"/>
              </a:rPr>
              <a:t>Jime</a:t>
            </a:r>
            <a:endParaRPr lang="fr-FR" sz="1400" dirty="0">
              <a:latin typeface="Lucida Handwriting" panose="03010101010101010101" pitchFamily="66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269FAD9-D9A8-49F6-9E2F-FF2ED10C3D95}"/>
              </a:ext>
            </a:extLst>
          </p:cNvPr>
          <p:cNvSpPr/>
          <p:nvPr/>
        </p:nvSpPr>
        <p:spPr>
          <a:xfrm>
            <a:off x="3655704" y="2303061"/>
            <a:ext cx="15616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err="1">
                <a:latin typeface="Lucida Handwriting" panose="03010101010101010101" pitchFamily="66" charset="0"/>
              </a:rPr>
              <a:t>Hadaka</a:t>
            </a:r>
            <a:r>
              <a:rPr lang="fr-FR" sz="1400" dirty="0">
                <a:latin typeface="Lucida Handwriting" panose="03010101010101010101" pitchFamily="66" charset="0"/>
              </a:rPr>
              <a:t> </a:t>
            </a:r>
            <a:r>
              <a:rPr lang="fr-FR" sz="1400" dirty="0" err="1">
                <a:latin typeface="Lucida Handwriting" panose="03010101010101010101" pitchFamily="66" charset="0"/>
              </a:rPr>
              <a:t>Jime</a:t>
            </a:r>
            <a:endParaRPr lang="fr-FR" sz="1400" dirty="0">
              <a:latin typeface="Lucida Handwriting" panose="03010101010101010101" pitchFamily="66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E93AD89-4980-4105-9602-138C0137AC4F}"/>
              </a:ext>
            </a:extLst>
          </p:cNvPr>
          <p:cNvSpPr/>
          <p:nvPr/>
        </p:nvSpPr>
        <p:spPr>
          <a:xfrm>
            <a:off x="8726624" y="2313813"/>
            <a:ext cx="15760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>
                <a:latin typeface="Lucida Handwriting" panose="03010101010101010101" pitchFamily="66" charset="0"/>
              </a:rPr>
              <a:t>Kata Ha </a:t>
            </a:r>
            <a:r>
              <a:rPr lang="fr-FR" sz="1400" dirty="0" err="1">
                <a:latin typeface="Lucida Handwriting" panose="03010101010101010101" pitchFamily="66" charset="0"/>
              </a:rPr>
              <a:t>Jime</a:t>
            </a:r>
            <a:endParaRPr lang="fr-FR" sz="1400" dirty="0">
              <a:latin typeface="Lucida Handwriting" panose="03010101010101010101" pitchFamily="66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3CD5DD8-CC13-4BC2-8E06-CC3F358C520F}"/>
              </a:ext>
            </a:extLst>
          </p:cNvPr>
          <p:cNvSpPr/>
          <p:nvPr/>
        </p:nvSpPr>
        <p:spPr>
          <a:xfrm>
            <a:off x="9328282" y="4320068"/>
            <a:ext cx="17091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err="1">
                <a:latin typeface="Lucida Handwriting" panose="03010101010101010101" pitchFamily="66" charset="0"/>
              </a:rPr>
              <a:t>Nami</a:t>
            </a:r>
            <a:r>
              <a:rPr lang="fr-FR" sz="1400" dirty="0">
                <a:latin typeface="Lucida Handwriting" panose="03010101010101010101" pitchFamily="66" charset="0"/>
              </a:rPr>
              <a:t> </a:t>
            </a:r>
            <a:r>
              <a:rPr lang="fr-FR" sz="1400" dirty="0" err="1">
                <a:latin typeface="Lucida Handwriting" panose="03010101010101010101" pitchFamily="66" charset="0"/>
              </a:rPr>
              <a:t>Juji</a:t>
            </a:r>
            <a:r>
              <a:rPr lang="fr-FR" sz="1400" dirty="0">
                <a:latin typeface="Lucida Handwriting" panose="03010101010101010101" pitchFamily="66" charset="0"/>
              </a:rPr>
              <a:t> </a:t>
            </a:r>
            <a:r>
              <a:rPr lang="fr-FR" sz="1400" dirty="0" err="1">
                <a:latin typeface="Lucida Handwriting" panose="03010101010101010101" pitchFamily="66" charset="0"/>
              </a:rPr>
              <a:t>Jime</a:t>
            </a:r>
            <a:endParaRPr lang="fr-FR" sz="1400" dirty="0">
              <a:latin typeface="Lucida Handwriting" panose="03010101010101010101" pitchFamily="66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E39F60-58E5-4E2E-A78E-8D70763FD141}"/>
              </a:ext>
            </a:extLst>
          </p:cNvPr>
          <p:cNvSpPr/>
          <p:nvPr/>
        </p:nvSpPr>
        <p:spPr>
          <a:xfrm>
            <a:off x="7087961" y="4350469"/>
            <a:ext cx="16450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>
                <a:latin typeface="Lucida Handwriting" panose="03010101010101010101" pitchFamily="66" charset="0"/>
              </a:rPr>
              <a:t>Kata </a:t>
            </a:r>
            <a:r>
              <a:rPr lang="fr-FR" sz="1400" dirty="0" err="1">
                <a:latin typeface="Lucida Handwriting" panose="03010101010101010101" pitchFamily="66" charset="0"/>
              </a:rPr>
              <a:t>Juji</a:t>
            </a:r>
            <a:r>
              <a:rPr lang="fr-FR" sz="1400" dirty="0">
                <a:latin typeface="Lucida Handwriting" panose="03010101010101010101" pitchFamily="66" charset="0"/>
              </a:rPr>
              <a:t> </a:t>
            </a:r>
            <a:r>
              <a:rPr lang="fr-FR" sz="1400" dirty="0" err="1">
                <a:latin typeface="Lucida Handwriting" panose="03010101010101010101" pitchFamily="66" charset="0"/>
              </a:rPr>
              <a:t>Jime</a:t>
            </a:r>
            <a:endParaRPr lang="fr-FR" sz="1400" dirty="0">
              <a:latin typeface="Lucida Handwriting" panose="03010101010101010101" pitchFamily="66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3CE0B4-635F-4FD4-A53A-4F7FE486A4B5}"/>
              </a:ext>
            </a:extLst>
          </p:cNvPr>
          <p:cNvSpPr/>
          <p:nvPr/>
        </p:nvSpPr>
        <p:spPr>
          <a:xfrm>
            <a:off x="4410704" y="4341746"/>
            <a:ext cx="17780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err="1">
                <a:latin typeface="Lucida Handwriting" panose="03010101010101010101" pitchFamily="66" charset="0"/>
              </a:rPr>
              <a:t>Gyaku</a:t>
            </a:r>
            <a:r>
              <a:rPr lang="fr-FR" sz="1400" dirty="0">
                <a:latin typeface="Lucida Handwriting" panose="03010101010101010101" pitchFamily="66" charset="0"/>
              </a:rPr>
              <a:t> </a:t>
            </a:r>
            <a:r>
              <a:rPr lang="fr-FR" sz="1400" dirty="0" err="1">
                <a:latin typeface="Lucida Handwriting" panose="03010101010101010101" pitchFamily="66" charset="0"/>
              </a:rPr>
              <a:t>Juji</a:t>
            </a:r>
            <a:r>
              <a:rPr lang="fr-FR" sz="1400" dirty="0">
                <a:latin typeface="Lucida Handwriting" panose="03010101010101010101" pitchFamily="66" charset="0"/>
              </a:rPr>
              <a:t> </a:t>
            </a:r>
            <a:r>
              <a:rPr lang="fr-FR" sz="1400" dirty="0" err="1">
                <a:latin typeface="Lucida Handwriting" panose="03010101010101010101" pitchFamily="66" charset="0"/>
              </a:rPr>
              <a:t>Jime</a:t>
            </a:r>
            <a:endParaRPr lang="fr-FR" sz="1400" dirty="0">
              <a:latin typeface="Lucida Handwriting" panose="03010101010101010101" pitchFamily="66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A564DF4-B7D7-4E20-9A15-110B03EE9300}"/>
              </a:ext>
            </a:extLst>
          </p:cNvPr>
          <p:cNvSpPr/>
          <p:nvPr/>
        </p:nvSpPr>
        <p:spPr>
          <a:xfrm>
            <a:off x="7842214" y="6346010"/>
            <a:ext cx="16241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err="1">
                <a:latin typeface="Lucida Handwriting" panose="03010101010101010101" pitchFamily="66" charset="0"/>
              </a:rPr>
              <a:t>Sankaku</a:t>
            </a:r>
            <a:r>
              <a:rPr lang="fr-FR" sz="1400" dirty="0">
                <a:latin typeface="Lucida Handwriting" panose="03010101010101010101" pitchFamily="66" charset="0"/>
              </a:rPr>
              <a:t> </a:t>
            </a:r>
            <a:r>
              <a:rPr lang="fr-FR" sz="1400" dirty="0" err="1">
                <a:latin typeface="Lucida Handwriting" panose="03010101010101010101" pitchFamily="66" charset="0"/>
              </a:rPr>
              <a:t>Jime</a:t>
            </a:r>
            <a:endParaRPr lang="fr-FR" sz="1400" dirty="0">
              <a:latin typeface="Lucida Handwriting" panose="03010101010101010101" pitchFamily="66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894425E-250D-456B-A33B-44B6DC1D07DA}"/>
              </a:ext>
            </a:extLst>
          </p:cNvPr>
          <p:cNvSpPr/>
          <p:nvPr/>
        </p:nvSpPr>
        <p:spPr>
          <a:xfrm>
            <a:off x="5082238" y="6338881"/>
            <a:ext cx="14654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>
                <a:latin typeface="Lucida Handwriting" panose="03010101010101010101" pitchFamily="66" charset="0"/>
              </a:rPr>
              <a:t>Kate Te </a:t>
            </a:r>
            <a:r>
              <a:rPr lang="fr-FR" sz="1400" dirty="0" err="1">
                <a:latin typeface="Lucida Handwriting" panose="03010101010101010101" pitchFamily="66" charset="0"/>
              </a:rPr>
              <a:t>Jime</a:t>
            </a:r>
            <a:endParaRPr lang="fr-FR" sz="1400" dirty="0"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2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79"/>
    </mc:Choice>
    <mc:Fallback xmlns="">
      <p:transition spd="slow" advTm="5479"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292</Words>
  <Application>Microsoft Office PowerPoint</Application>
  <PresentationFormat>Grand écran</PresentationFormat>
  <Paragraphs>128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Lucida Handwriting</vt:lpstr>
      <vt:lpstr>Thème Office</vt:lpstr>
      <vt:lpstr>Le judo pour les Minimes</vt:lpstr>
      <vt:lpstr>Sommaire</vt:lpstr>
      <vt:lpstr>TE WAZA</vt:lpstr>
      <vt:lpstr>KOSHI WAZA</vt:lpstr>
      <vt:lpstr>ASHI WAZA</vt:lpstr>
      <vt:lpstr>SUTEMI WAZA</vt:lpstr>
      <vt:lpstr>OSAEKOMI WAZA</vt:lpstr>
      <vt:lpstr>KANSETSU WAZA</vt:lpstr>
      <vt:lpstr>SHIME WAZA</vt:lpstr>
      <vt:lpstr>NAGE NO KATA </vt:lpstr>
      <vt:lpstr>NAGE NO KATA </vt:lpstr>
      <vt:lpstr>NAGE NO KATA</vt:lpstr>
      <vt:lpstr>JU JITSU</vt:lpstr>
      <vt:lpstr>JU JITSU</vt:lpstr>
      <vt:lpstr>JU JITSU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Cyrielle</dc:creator>
  <cp:lastModifiedBy>Cyrielle Mingot</cp:lastModifiedBy>
  <cp:revision>17</cp:revision>
  <dcterms:created xsi:type="dcterms:W3CDTF">2017-12-30T14:45:01Z</dcterms:created>
  <dcterms:modified xsi:type="dcterms:W3CDTF">2020-03-22T07:07:44Z</dcterms:modified>
</cp:coreProperties>
</file>