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068E528-7AD3-4799-AD04-8CABCDA96FE4}">
          <p14:sldIdLst>
            <p14:sldId id="256"/>
          </p14:sldIdLst>
        </p14:section>
        <p14:section name="Section récapitulative" id="{5E432FE9-7557-4902-9FF7-ACC3D3C71C3E}">
          <p14:sldIdLst>
            <p14:sldId id="265"/>
          </p14:sldIdLst>
        </p14:section>
        <p14:section name="TE WAZA" id="{C36153F3-2166-4E1A-8CF7-A6C45BA30912}">
          <p14:sldIdLst>
            <p14:sldId id="257"/>
          </p14:sldIdLst>
        </p14:section>
        <p14:section name="KOSHI WAZA" id="{807D6A22-F692-4B1D-9591-8D3D70529EAA}">
          <p14:sldIdLst>
            <p14:sldId id="258"/>
          </p14:sldIdLst>
        </p14:section>
        <p14:section name="ASHI WAZA" id="{FE99BFF8-C38A-40F5-9591-1AF8DB26F980}">
          <p14:sldIdLst>
            <p14:sldId id="259"/>
          </p14:sldIdLst>
        </p14:section>
        <p14:section name="SUTEMI WAZA" id="{94230DDC-19C1-49E5-8813-69B19BDDC06B}">
          <p14:sldIdLst>
            <p14:sldId id="260"/>
          </p14:sldIdLst>
        </p14:section>
        <p14:section name="OSAEKOMI WAZA" id="{45D73955-161B-453C-951B-17147C6D6F63}">
          <p14:sldIdLst>
            <p14:sldId id="261"/>
          </p14:sldIdLst>
        </p14:section>
        <p14:section name="KANSETSU WAZA" id="{23E27415-5359-4A68-BC3E-57910188D36D}">
          <p14:sldIdLst>
            <p14:sldId id="262"/>
          </p14:sldIdLst>
        </p14:section>
        <p14:section name="SHIME WAZA" id="{5EA0EC1C-4DF6-4684-9911-D1D68C39D5AD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CC197-4271-4AFA-A013-2FA8BCF2C203}" type="datetimeFigureOut">
              <a:rPr lang="fr-FR" smtClean="0"/>
              <a:t>06/12/2019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5CFFB-74E9-4CDB-BD42-F7F4817808B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684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69109-385A-49D1-A87B-D35127312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B8D92DF-AC7B-4A62-BDB1-104F01A5F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F8EC82-E512-4BA3-8D08-EABEFAF3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1616-49CE-4A96-85AD-0C298F49EDCA}" type="datetime1">
              <a:rPr lang="fr-FR" smtClean="0"/>
              <a:t>06/12/2019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3FAEF6-7904-4601-83FD-5A82DD1B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86CB9A-DCBE-446C-B3E1-6419D4DB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71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01B9D8-3BB4-4125-93E6-2EB11EF9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8324AF7-6E79-4EFD-A120-3E2D47309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057857-FF65-4A30-B5CF-ED8BF860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C9E0F-311B-46E7-B2D8-1967DDCF0455}" type="datetime1">
              <a:rPr lang="fr-FR" smtClean="0"/>
              <a:t>06/12/2019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18A071-F079-4743-9460-D6A4F119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DACFA2-813A-4B54-8221-9105C237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43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09EE52-9092-4B7C-89F9-227E520B3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35B91F-B55D-4D7E-8375-306219598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4A016B-0F69-48A4-B776-5DCC9DD7F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84FB-19C3-480E-A8FB-5500FF74B7FA}" type="datetime1">
              <a:rPr lang="fr-FR" smtClean="0"/>
              <a:t>06/12/2019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925B1B-ECAE-417E-9889-43085500B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5DB020-090A-452E-BE33-37EE996E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260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7A509-1EA7-4BA0-A6AD-86529D90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3A5C52-B176-45A1-B1F3-9F1702F3E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7424DE-B8EA-4E9F-B8D4-D9099B61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033C-672D-438B-8863-B256EC8C6E44}" type="datetime1">
              <a:rPr lang="fr-FR" smtClean="0"/>
              <a:t>06/12/2019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E0EE5F-C271-40E0-A650-2FBCB601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48042B-891B-47B4-BCA0-620E91D04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912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6ED5AC-0FC3-40FE-87F7-E801B829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3699E0-B94E-421F-AB5F-0B87BC59A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E6D94D-303C-46EF-AC38-1FF8D4E99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EFC34-9AAC-4D5A-ABFA-772B174710A4}" type="datetime1">
              <a:rPr lang="fr-FR" smtClean="0"/>
              <a:t>06/12/2019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451988-F0E6-406C-8943-5A0515B5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9C78B4-8505-4E9E-BB4D-374EB4138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45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1AA66E-B3A5-4F95-A0C6-FD3FEAB97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53CF3E-A7E7-40DC-8E1F-724AB88F9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232789-E6DD-4785-A1EA-4FF7FA2E6C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7C8B939-A076-4D00-A4C0-A9A02D97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9AFA-D117-4BA5-82D4-2573FE2B6D88}" type="datetime1">
              <a:rPr lang="fr-FR" smtClean="0"/>
              <a:t>06/12/2019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9F8D2D-3BA0-4928-9B66-734190B02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9B2906-3F9A-4AFB-A9A1-13987734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7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EBE62-71A3-408A-9F9E-F7811CE1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956782-24E6-4658-89BE-6C1F8B38C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2A74B6-1CA2-467A-A0A6-45D75E73A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02D83A-A21B-4DE3-A572-499752EE8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2A53B4C-0C80-4FFC-A982-105B42C7BD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89316D4-8662-48B8-B666-71BC8FB3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46FD-A2C0-4559-941C-30F2146C8C7F}" type="datetime1">
              <a:rPr lang="fr-FR" smtClean="0"/>
              <a:t>06/12/2019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711BD8-B71A-41AC-B08E-0414D4D2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97B989-8BD0-4A8E-9B5E-0BDAFB992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49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5B5B3-808A-412C-8310-92EE5909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75AF22C-58D8-46E7-800A-16B1E0E1D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8C483-85A3-4B2B-8F72-BE55FA946BAE}" type="datetime1">
              <a:rPr lang="fr-FR" smtClean="0"/>
              <a:t>06/12/2019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AEC7C5-7138-4AD3-9FC7-470F0C51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F62B80-F794-4DD7-AB24-135F373BF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41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A2BC4C-9DED-4B24-A1CC-D33B155C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0FEF-1A90-46F5-934D-84E951A6952C}" type="datetime1">
              <a:rPr lang="fr-FR" smtClean="0"/>
              <a:t>06/12/2019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59DF16-2F11-409A-957A-FB045312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BB8075-B88B-46D0-8A48-454CF3E3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50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FFC60-AB41-4ABD-AD66-41D80B49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89FA3E-EBDB-4688-A84C-27B56EF1F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C04D7A-DAE3-424B-AC8D-8A58CE393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B8CEA6-5DD8-4E23-99FF-F1335E34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361F-9F88-42F5-A445-F153534DC96D}" type="datetime1">
              <a:rPr lang="fr-FR" smtClean="0"/>
              <a:t>06/12/2019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78BB13-A256-4FAC-BCAD-681DE29C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B7F916-AF47-4F8D-8CAC-42773334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6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790B4C-548C-443A-8726-0863E4489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9772722-FF1C-4685-8FBC-9B1F33FBE8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6F65A14-B3B3-4F52-9576-DF6447EB0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CD0689-3BF0-4601-9004-2E21855C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1D44-51EB-45A8-8299-FF9DB8F9C579}" type="datetime1">
              <a:rPr lang="fr-FR" smtClean="0"/>
              <a:t>06/12/2019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120F95-722C-4E65-A57A-EA3B04B5A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96CC23-3B45-41DF-AA84-AA8EDE77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5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06F14B6-E2D2-4DC0-9394-EE218A98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A80383-8636-473B-B158-79430093D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3501A5-E341-4EC7-952A-50F8E6AB6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C1036-12D1-49BB-9F50-A4838432BBDF}" type="datetime1">
              <a:rPr lang="fr-FR" smtClean="0"/>
              <a:t>06/12/2019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71E475-60A0-4F42-8A3D-EB90D64C9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6E85CF-1523-4D49-9C57-F78A9E35B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2F07-DFCF-4353-8056-76738DA597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14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slide" Target="slide6.xml"/><Relationship Id="rId2" Type="http://schemas.openxmlformats.org/officeDocument/2006/relationships/image" Target="../media/image1.png"/><Relationship Id="rId1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5" Type="http://schemas.openxmlformats.org/officeDocument/2006/relationships/slide" Target="slide9.xml"/><Relationship Id="rId10" Type="http://schemas.openxmlformats.org/officeDocument/2006/relationships/slide" Target="slide4.xml"/><Relationship Id="rId4" Type="http://schemas.openxmlformats.org/officeDocument/2006/relationships/image" Target="../media/image3.png"/><Relationship Id="rId9" Type="http://schemas.openxmlformats.org/officeDocument/2006/relationships/slide" Target="slide3.xml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8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8.jp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8.jp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8.jpg"/><Relationship Id="rId4" Type="http://schemas.openxmlformats.org/officeDocument/2006/relationships/image" Target="../media/image61.png"/><Relationship Id="rId9" Type="http://schemas.openxmlformats.org/officeDocument/2006/relationships/image" Target="../media/image6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8.jp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 title="intersecting circles">
            <a:extLst>
              <a:ext uri="{FF2B5EF4-FFF2-40B4-BE49-F238E27FC236}">
                <a16:creationId xmlns:a16="http://schemas.microsoft.com/office/drawing/2014/main" id="{D2C4BFA1-2075-4901-9E24-E41D1FDD51FD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5" name="Rectangle 14" title="ribbon">
            <a:extLst>
              <a:ext uri="{FF2B5EF4-FFF2-40B4-BE49-F238E27FC236}">
                <a16:creationId xmlns:a16="http://schemas.microsoft.com/office/drawing/2014/main" id="{053FB2EE-284F-4C87-AB3D-BBF87A9FAB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DAB7EFF2-FDBF-4607-B9BA-CBA1ABE17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fr-FR" sz="4000">
                <a:solidFill>
                  <a:schemeClr val="bg2"/>
                </a:solidFill>
                <a:latin typeface="Lucida Handwriting" panose="03010101010101010101" pitchFamily="66" charset="0"/>
              </a:rPr>
              <a:t>Préparation de la Ceinture Noire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9CD9B3FC-8E62-4D84-83B4-1073FA8C2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9144000" cy="762000"/>
          </a:xfrm>
        </p:spPr>
        <p:txBody>
          <a:bodyPr>
            <a:normAutofit/>
          </a:bodyPr>
          <a:lstStyle/>
          <a:p>
            <a:endParaRPr lang="fr-FR" sz="1800" dirty="0">
              <a:latin typeface="Lucida Handwriting" panose="03010101010101010101" pitchFamily="66" charset="0"/>
            </a:endParaRPr>
          </a:p>
          <a:p>
            <a:r>
              <a:rPr lang="fr-FR" sz="1800" dirty="0">
                <a:latin typeface="Lucida Handwriting" panose="03010101010101010101" pitchFamily="66" charset="0"/>
              </a:rPr>
              <a:t>Les Techniques au programme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0BD34CD-F5E7-486D-8321-2A08EA93D6E6}"/>
              </a:ext>
            </a:extLst>
          </p:cNvPr>
          <p:cNvSpPr txBox="1"/>
          <p:nvPr/>
        </p:nvSpPr>
        <p:spPr>
          <a:xfrm>
            <a:off x="9826036" y="6129324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latin typeface="Lucida Handwriting" panose="03010101010101010101" pitchFamily="66" charset="0"/>
              </a:rPr>
              <a:t>Cyrielle Mingot</a:t>
            </a:r>
          </a:p>
          <a:p>
            <a:pPr algn="ctr"/>
            <a:r>
              <a:rPr lang="fr-FR" dirty="0">
                <a:latin typeface="Lucida Handwriting" panose="03010101010101010101" pitchFamily="66" charset="0"/>
              </a:rPr>
              <a:t>Décembre 2019</a:t>
            </a:r>
          </a:p>
        </p:txBody>
      </p:sp>
    </p:spTree>
    <p:extLst>
      <p:ext uri="{BB962C8B-B14F-4D97-AF65-F5344CB8AC3E}">
        <p14:creationId xmlns:p14="http://schemas.microsoft.com/office/powerpoint/2010/main" val="127675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319"/>
    </mc:Choice>
    <mc:Fallback xmlns="">
      <p:transition spd="slow" advTm="431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63CFB-571A-4D39-9652-A249E2E0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Lucida Handwriting" panose="03010101010101010101" pitchFamily="66" charset="0"/>
              </a:rPr>
              <a:t>Sommaire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71898E-25F0-4ED7-933E-185C1DE4A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2</a:t>
            </a:fld>
            <a:endParaRPr lang="fr-FR"/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6" name="Zoom de résumé 5">
                <a:extLst>
                  <a:ext uri="{FF2B5EF4-FFF2-40B4-BE49-F238E27FC236}">
                    <a16:creationId xmlns:a16="http://schemas.microsoft.com/office/drawing/2014/main" id="{5EC32A1E-8613-424B-8B6A-1FB90092F6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65658415"/>
                  </p:ext>
                </p:extLst>
              </p:nvPr>
            </p:nvGraphicFramePr>
            <p:xfrm>
              <a:off x="838200" y="1324947"/>
              <a:ext cx="10515600" cy="4852016"/>
            </p:xfrm>
            <a:graphic>
              <a:graphicData uri="http://schemas.microsoft.com/office/powerpoint/2016/summaryzoom">
                <psuz:summaryZm>
                  <psuz:summaryZmObj sectionId="{C36153F3-2166-4E1A-8CF7-A6C45BA30912}" scaleFactorY="108821">
                    <psuz:zmPr id="{81BCB6C4-AF98-40E4-8A7D-15D8560AF54F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279150" y="81363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07D6A22-F692-4B1D-9591-8D3D70529EAA}" scaleFactorY="108821">
                    <psuz:zmPr id="{76194BE4-5ABC-4C73-9518-41DB905DEF5B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63930" y="81363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E99BFF8-C38A-40F5-9591-1AF8DB26F980}" scaleFactorY="108821">
                    <psuz:zmPr id="{538E15E3-4E79-466B-ABF9-EEE0300AF46A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648710" y="81363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94230DDC-19C1-49E5-8813-69B19BDDC06B}" scaleFactorY="108821">
                    <psuz:zmPr id="{F1B0768E-E2B6-47A8-BA31-041655E703FD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279150" y="1634007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45D73955-161B-453C-951B-17147C6D6F63}" scaleFactorY="108821">
                    <psuz:zmPr id="{56971AE5-227A-4FC0-993E-1694089D79D2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63930" y="1634007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23E27415-5359-4A68-BC3E-57910188D36D}" scaleFactorY="108821">
                    <psuz:zmPr id="{93AC673A-1A74-4DDB-BC26-CDDE8C71E4A5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648710" y="1634007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EA0EC1C-4DF6-4684-9911-D1D68C39D5AD}" offsetFactorX="103750" offsetFactorY="-641" scaleFactorY="108821">
                    <psuz:zmPr id="{BC76E4D5-0AEA-413A-A8FB-031F497D9EE0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3963930" y="3177321"/>
                          <a:ext cx="2587740" cy="158400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Zoom de résumé 5">
                <a:extLst>
                  <a:ext uri="{FF2B5EF4-FFF2-40B4-BE49-F238E27FC236}">
                    <a16:creationId xmlns:a16="http://schemas.microsoft.com/office/drawing/2014/main" id="{5EC32A1E-8613-424B-8B6A-1FB90092F614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838200" y="1324947"/>
                <a:ext cx="10515600" cy="4852016"/>
                <a:chOff x="838200" y="1324947"/>
                <a:chExt cx="10515600" cy="4852016"/>
              </a:xfrm>
            </p:grpSpPr>
            <p:pic>
              <p:nvPicPr>
                <p:cNvPr id="8" name="Image 8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117350" y="1406310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Image 9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2130" y="1406310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Image 10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86910" y="1406310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Image 11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17350" y="2958954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Image 12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02130" y="2958954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3" name="Image 13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86910" y="2958954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4" name="Image 14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02130" y="4502268"/>
                  <a:ext cx="2587740" cy="158400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EC29DAB-6A91-4368-9395-1BBC5F7BC3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1" y="361398"/>
            <a:ext cx="1557290" cy="1038193"/>
          </a:xfrm>
          <a:prstGeom prst="rect">
            <a:avLst/>
          </a:prstGeom>
        </p:spPr>
      </p:pic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E405517E-163D-48AA-9EF2-61E8CEED12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10" y="5454682"/>
            <a:ext cx="1557290" cy="10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5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3"/>
    </mc:Choice>
    <mc:Fallback xmlns="">
      <p:transition spd="slow" advTm="56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TE WAZA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FEC204-7F38-4F5C-9FD1-FD423918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3</a:t>
            </a:fld>
            <a:endParaRPr lang="fr-FR"/>
          </a:p>
        </p:txBody>
      </p:sp>
      <p:pic>
        <p:nvPicPr>
          <p:cNvPr id="8" name="Espace réservé du contenu 7" descr="Une image contenant sport, base-ball, joueur, jeu&#10;&#10;Description générée automatiquement">
            <a:extLst>
              <a:ext uri="{FF2B5EF4-FFF2-40B4-BE49-F238E27FC236}">
                <a16:creationId xmlns:a16="http://schemas.microsoft.com/office/drawing/2014/main" id="{E0F1D392-980A-4731-967B-14DBD3954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23" y="621531"/>
            <a:ext cx="1137479" cy="1440000"/>
          </a:xfrm>
        </p:spPr>
      </p:pic>
      <p:pic>
        <p:nvPicPr>
          <p:cNvPr id="10" name="Image 9" descr="Une image contenant base-ball, sport, joueur, jeu&#10;&#10;Description générée automatiquement">
            <a:extLst>
              <a:ext uri="{FF2B5EF4-FFF2-40B4-BE49-F238E27FC236}">
                <a16:creationId xmlns:a16="http://schemas.microsoft.com/office/drawing/2014/main" id="{C0FEA7F8-0928-4A13-AC23-E5AA5F34D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527" y="627676"/>
            <a:ext cx="1172389" cy="1440000"/>
          </a:xfrm>
          <a:prstGeom prst="rect">
            <a:avLst/>
          </a:prstGeom>
        </p:spPr>
      </p:pic>
      <p:pic>
        <p:nvPicPr>
          <p:cNvPr id="12" name="Image 11" descr="Une image contenant sport, jeu, boule, eau&#10;&#10;Description générée automatiquement">
            <a:extLst>
              <a:ext uri="{FF2B5EF4-FFF2-40B4-BE49-F238E27FC236}">
                <a16:creationId xmlns:a16="http://schemas.microsoft.com/office/drawing/2014/main" id="{2C7F44ED-DFF9-4446-94DD-E35F71AC2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677" y="2824202"/>
            <a:ext cx="1121416" cy="1440000"/>
          </a:xfrm>
          <a:prstGeom prst="rect">
            <a:avLst/>
          </a:prstGeom>
        </p:spPr>
      </p:pic>
      <p:pic>
        <p:nvPicPr>
          <p:cNvPr id="14" name="Image 13" descr="Une image contenant homme, extérieur, joueur, boule&#10;&#10;Description générée automatiquement">
            <a:extLst>
              <a:ext uri="{FF2B5EF4-FFF2-40B4-BE49-F238E27FC236}">
                <a16:creationId xmlns:a16="http://schemas.microsoft.com/office/drawing/2014/main" id="{B9655471-BCD5-4CEB-A596-B53DE155D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429" y="2824202"/>
            <a:ext cx="975484" cy="1440000"/>
          </a:xfrm>
          <a:prstGeom prst="rect">
            <a:avLst/>
          </a:prstGeom>
        </p:spPr>
      </p:pic>
      <p:pic>
        <p:nvPicPr>
          <p:cNvPr id="16" name="Image 15" descr="Une image contenant joueur, boule, eau, homme&#10;&#10;Description générée automatiquement">
            <a:extLst>
              <a:ext uri="{FF2B5EF4-FFF2-40B4-BE49-F238E27FC236}">
                <a16:creationId xmlns:a16="http://schemas.microsoft.com/office/drawing/2014/main" id="{5449685C-3725-481B-AF2B-4424A541C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423" y="2824202"/>
            <a:ext cx="1080000" cy="1385455"/>
          </a:xfrm>
          <a:prstGeom prst="rect">
            <a:avLst/>
          </a:prstGeom>
        </p:spPr>
      </p:pic>
      <p:pic>
        <p:nvPicPr>
          <p:cNvPr id="18" name="Image 17" descr="Une image contenant joueur, jeu, sport, homme&#10;&#10;Description générée automatiquement">
            <a:extLst>
              <a:ext uri="{FF2B5EF4-FFF2-40B4-BE49-F238E27FC236}">
                <a16:creationId xmlns:a16="http://schemas.microsoft.com/office/drawing/2014/main" id="{9613C77E-57F1-417A-BBAA-DBE95FA279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2" y="4796470"/>
            <a:ext cx="1122711" cy="1440000"/>
          </a:xfrm>
          <a:prstGeom prst="rect">
            <a:avLst/>
          </a:prstGeom>
        </p:spPr>
      </p:pic>
      <p:pic>
        <p:nvPicPr>
          <p:cNvPr id="21" name="Image 20" descr="Une image contenant joueur, jeu, sport, boule&#10;&#10;Description générée automatiquement">
            <a:extLst>
              <a:ext uri="{FF2B5EF4-FFF2-40B4-BE49-F238E27FC236}">
                <a16:creationId xmlns:a16="http://schemas.microsoft.com/office/drawing/2014/main" id="{D2AB696A-34B7-48A8-888C-A1F15CF7E2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43" y="621531"/>
            <a:ext cx="1126453" cy="1440000"/>
          </a:xfrm>
          <a:prstGeom prst="rect">
            <a:avLst/>
          </a:prstGeom>
        </p:spPr>
      </p:pic>
      <p:pic>
        <p:nvPicPr>
          <p:cNvPr id="23" name="Image 22" descr="Une image contenant boule, joueur, jeu, homme&#10;&#10;Description générée automatiquement">
            <a:extLst>
              <a:ext uri="{FF2B5EF4-FFF2-40B4-BE49-F238E27FC236}">
                <a16:creationId xmlns:a16="http://schemas.microsoft.com/office/drawing/2014/main" id="{07FAF994-B19D-4C64-94EC-7E6BC9768C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429" y="634363"/>
            <a:ext cx="1120000" cy="1440000"/>
          </a:xfrm>
          <a:prstGeom prst="rect">
            <a:avLst/>
          </a:prstGeom>
        </p:spPr>
      </p:pic>
      <p:pic>
        <p:nvPicPr>
          <p:cNvPr id="25" name="Image 24" descr="Tai Otoshi">
            <a:extLst>
              <a:ext uri="{FF2B5EF4-FFF2-40B4-BE49-F238E27FC236}">
                <a16:creationId xmlns:a16="http://schemas.microsoft.com/office/drawing/2014/main" id="{813D3780-4A8E-4D24-95B8-397CA59BC5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58" y="627676"/>
            <a:ext cx="1117242" cy="1440000"/>
          </a:xfrm>
          <a:prstGeom prst="rect">
            <a:avLst/>
          </a:prstGeom>
        </p:spPr>
      </p:pic>
      <p:pic>
        <p:nvPicPr>
          <p:cNvPr id="27" name="Image 26" descr="Une image contenant joueur, base-ball, jeu, boule&#10;&#10;Description générée automatiquement">
            <a:extLst>
              <a:ext uri="{FF2B5EF4-FFF2-40B4-BE49-F238E27FC236}">
                <a16:creationId xmlns:a16="http://schemas.microsoft.com/office/drawing/2014/main" id="{76AFE349-296E-43F9-97AA-668F1A309E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43" y="2824202"/>
            <a:ext cx="980690" cy="1440000"/>
          </a:xfrm>
          <a:prstGeom prst="rect">
            <a:avLst/>
          </a:prstGeom>
        </p:spPr>
      </p:pic>
      <p:pic>
        <p:nvPicPr>
          <p:cNvPr id="29" name="Image 28" descr="Une image contenant homme, boule, raquette, joueur&#10;&#10;Description générée automatiquement">
            <a:extLst>
              <a:ext uri="{FF2B5EF4-FFF2-40B4-BE49-F238E27FC236}">
                <a16:creationId xmlns:a16="http://schemas.microsoft.com/office/drawing/2014/main" id="{8503EB81-397B-4BA2-9452-5B88F2882A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898" y="4783638"/>
            <a:ext cx="1067050" cy="1440000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65AAB98A-3EAB-42F0-BBD6-1A0F19EC76C3}"/>
              </a:ext>
            </a:extLst>
          </p:cNvPr>
          <p:cNvSpPr txBox="1"/>
          <p:nvPr/>
        </p:nvSpPr>
        <p:spPr>
          <a:xfrm>
            <a:off x="3250746" y="2061531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Tai </a:t>
            </a:r>
            <a:r>
              <a:rPr lang="fr-FR" sz="1400" dirty="0" err="1">
                <a:latin typeface="Lucida Handwriting" panose="03010101010101010101" pitchFamily="66" charset="0"/>
              </a:rPr>
              <a:t>Otoshi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5DD8896-AC10-4028-978C-E352DA1C9BDF}"/>
              </a:ext>
            </a:extLst>
          </p:cNvPr>
          <p:cNvSpPr/>
          <p:nvPr/>
        </p:nvSpPr>
        <p:spPr>
          <a:xfrm>
            <a:off x="5023788" y="2067676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Ippon </a:t>
            </a:r>
            <a:r>
              <a:rPr lang="fr-FR" sz="1400" dirty="0" err="1">
                <a:latin typeface="Lucida Handwriting" panose="03010101010101010101" pitchFamily="66" charset="0"/>
              </a:rPr>
              <a:t>Seoi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Nage</a:t>
            </a:r>
            <a:endParaRPr lang="fr-FR" sz="1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FA6709-E324-4F80-A7A3-3D6163549B0B}"/>
              </a:ext>
            </a:extLst>
          </p:cNvPr>
          <p:cNvSpPr/>
          <p:nvPr/>
        </p:nvSpPr>
        <p:spPr>
          <a:xfrm>
            <a:off x="6637495" y="2060981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Morote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Seoi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Nage</a:t>
            </a:r>
            <a:endParaRPr lang="fr-FR" sz="14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AA81599-3EAE-4EEC-90E0-A6F286D79D4A}"/>
              </a:ext>
            </a:extLst>
          </p:cNvPr>
          <p:cNvSpPr/>
          <p:nvPr/>
        </p:nvSpPr>
        <p:spPr>
          <a:xfrm>
            <a:off x="8799905" y="2054874"/>
            <a:ext cx="1019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Eri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Seoi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Nage</a:t>
            </a:r>
            <a:endParaRPr lang="fr-FR" sz="1400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717ECC1-0161-4C2E-A140-368D5F8FFFBA}"/>
              </a:ext>
            </a:extLst>
          </p:cNvPr>
          <p:cNvSpPr txBox="1"/>
          <p:nvPr/>
        </p:nvSpPr>
        <p:spPr>
          <a:xfrm>
            <a:off x="10341052" y="2075486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Seoi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Otoshi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6C119123-AFD1-472A-ACEC-624A9FC0253A}"/>
              </a:ext>
            </a:extLst>
          </p:cNvPr>
          <p:cNvSpPr txBox="1"/>
          <p:nvPr/>
        </p:nvSpPr>
        <p:spPr>
          <a:xfrm>
            <a:off x="4784251" y="4264202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Kata </a:t>
            </a:r>
            <a:r>
              <a:rPr lang="fr-FR" sz="1400" dirty="0" err="1">
                <a:latin typeface="Lucida Handwriting" panose="03010101010101010101" pitchFamily="66" charset="0"/>
              </a:rPr>
              <a:t>Guruma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709A274-546D-47BB-8AD8-883A669E7497}"/>
              </a:ext>
            </a:extLst>
          </p:cNvPr>
          <p:cNvSpPr txBox="1"/>
          <p:nvPr/>
        </p:nvSpPr>
        <p:spPr>
          <a:xfrm>
            <a:off x="8601639" y="6223638"/>
            <a:ext cx="1241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Uki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Otoshi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0A7F4D8-B4E6-4E94-9417-C4D2E6938FB3}"/>
              </a:ext>
            </a:extLst>
          </p:cNvPr>
          <p:cNvSpPr txBox="1"/>
          <p:nvPr/>
        </p:nvSpPr>
        <p:spPr>
          <a:xfrm>
            <a:off x="6653068" y="6231135"/>
            <a:ext cx="1385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Morote</a:t>
            </a:r>
            <a:r>
              <a:rPr lang="fr-FR" sz="1400" dirty="0">
                <a:latin typeface="Lucida Handwriting" panose="03010101010101010101" pitchFamily="66" charset="0"/>
              </a:rPr>
              <a:t> Gari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FBDD4B0-DEC4-4BA2-8B6F-42E9F82FCBE0}"/>
              </a:ext>
            </a:extLst>
          </p:cNvPr>
          <p:cNvSpPr txBox="1"/>
          <p:nvPr/>
        </p:nvSpPr>
        <p:spPr>
          <a:xfrm>
            <a:off x="10238544" y="4264901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Kibisu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Gaeshi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03250B4B-4D9E-4284-822F-B7CECC41ADC8}"/>
              </a:ext>
            </a:extLst>
          </p:cNvPr>
          <p:cNvSpPr txBox="1"/>
          <p:nvPr/>
        </p:nvSpPr>
        <p:spPr>
          <a:xfrm>
            <a:off x="8296838" y="4256229"/>
            <a:ext cx="1742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Kuchiki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Daoshi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A8C7A93-E835-4220-8C5F-C3B3EB588571}"/>
              </a:ext>
            </a:extLst>
          </p:cNvPr>
          <p:cNvSpPr txBox="1"/>
          <p:nvPr/>
        </p:nvSpPr>
        <p:spPr>
          <a:xfrm>
            <a:off x="6728410" y="4284263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Te </a:t>
            </a:r>
            <a:r>
              <a:rPr lang="fr-FR" sz="1400" dirty="0" err="1">
                <a:latin typeface="Lucida Handwriting" panose="03010101010101010101" pitchFamily="66" charset="0"/>
              </a:rPr>
              <a:t>Guruma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pic>
        <p:nvPicPr>
          <p:cNvPr id="33" name="Image 3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2B9EFCD-AE3D-455C-98AD-87DF875312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515" y="5318157"/>
            <a:ext cx="1557290" cy="10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4"/>
    </mc:Choice>
    <mc:Fallback xmlns="">
      <p:transition spd="slow" advTm="535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KOSHI</a:t>
            </a:r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 WAZA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668FA0-D39D-424C-AC9D-06D562F2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D822F07-DFCF-4353-8056-76738DA59713}" type="slidenum">
              <a:rPr lang="fr-FR" smtClean="0"/>
              <a:t>4</a:t>
            </a:fld>
            <a:endParaRPr lang="fr-FR"/>
          </a:p>
        </p:txBody>
      </p:sp>
      <p:pic>
        <p:nvPicPr>
          <p:cNvPr id="12" name="Image 11" descr="Une image contenant jeu, sport, personne, homme&#10;&#10;Description générée automatiquement">
            <a:extLst>
              <a:ext uri="{FF2B5EF4-FFF2-40B4-BE49-F238E27FC236}">
                <a16:creationId xmlns:a16="http://schemas.microsoft.com/office/drawing/2014/main" id="{96B8406B-8163-4268-8287-8E79358AA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975" y="613284"/>
            <a:ext cx="1141715" cy="1440000"/>
          </a:xfrm>
          <a:prstGeom prst="rect">
            <a:avLst/>
          </a:prstGeom>
        </p:spPr>
      </p:pic>
      <p:pic>
        <p:nvPicPr>
          <p:cNvPr id="14" name="Image 13" descr="Une image contenant base-ball, joueur, extérieur, jeu&#10;&#10;Description générée automatiquement">
            <a:extLst>
              <a:ext uri="{FF2B5EF4-FFF2-40B4-BE49-F238E27FC236}">
                <a16:creationId xmlns:a16="http://schemas.microsoft.com/office/drawing/2014/main" id="{52CCD48A-DB9B-43C9-8AB1-D38020CFA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132" y="602837"/>
            <a:ext cx="944262" cy="1440000"/>
          </a:xfrm>
          <a:prstGeom prst="rect">
            <a:avLst/>
          </a:prstGeom>
        </p:spPr>
      </p:pic>
      <p:pic>
        <p:nvPicPr>
          <p:cNvPr id="16" name="Image 15" descr="Une image contenant sport, base-ball, jeu, personne&#10;&#10;Description générée automatiquement">
            <a:extLst>
              <a:ext uri="{FF2B5EF4-FFF2-40B4-BE49-F238E27FC236}">
                <a16:creationId xmlns:a16="http://schemas.microsoft.com/office/drawing/2014/main" id="{D9C6B156-EE0E-4E6E-8BE4-2911219EC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18" y="584645"/>
            <a:ext cx="1123902" cy="1440000"/>
          </a:xfrm>
          <a:prstGeom prst="rect">
            <a:avLst/>
          </a:prstGeom>
        </p:spPr>
      </p:pic>
      <p:pic>
        <p:nvPicPr>
          <p:cNvPr id="25" name="Image 24" descr="Une image contenant jeu, sport, base-ball, personne&#10;&#10;Description générée automatiquement">
            <a:extLst>
              <a:ext uri="{FF2B5EF4-FFF2-40B4-BE49-F238E27FC236}">
                <a16:creationId xmlns:a16="http://schemas.microsoft.com/office/drawing/2014/main" id="{622C53BC-228C-4570-9068-7B8521AB1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01" y="584645"/>
            <a:ext cx="1191724" cy="1440000"/>
          </a:xfrm>
          <a:prstGeom prst="rect">
            <a:avLst/>
          </a:prstGeom>
        </p:spPr>
      </p:pic>
      <p:pic>
        <p:nvPicPr>
          <p:cNvPr id="27" name="Image 26" descr="Une image contenant joueur, personne, sport, jeu&#10;&#10;Description générée automatiquement">
            <a:extLst>
              <a:ext uri="{FF2B5EF4-FFF2-40B4-BE49-F238E27FC236}">
                <a16:creationId xmlns:a16="http://schemas.microsoft.com/office/drawing/2014/main" id="{EA73880E-203D-4BDB-AACD-E4E6525E59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92" y="4793283"/>
            <a:ext cx="1160597" cy="1440000"/>
          </a:xfrm>
          <a:prstGeom prst="rect">
            <a:avLst/>
          </a:prstGeom>
        </p:spPr>
      </p:pic>
      <p:pic>
        <p:nvPicPr>
          <p:cNvPr id="30" name="Espace réservé du contenu 7" descr="Une image contenant sport, joueur, homme, jeu&#10;&#10;Description générée automatiquement">
            <a:extLst>
              <a:ext uri="{FF2B5EF4-FFF2-40B4-BE49-F238E27FC236}">
                <a16:creationId xmlns:a16="http://schemas.microsoft.com/office/drawing/2014/main" id="{BB3C0298-F01C-45CA-AFBE-34B20F6609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49" y="2737402"/>
            <a:ext cx="1179429" cy="1440000"/>
          </a:xfrm>
          <a:prstGeom prst="rect">
            <a:avLst/>
          </a:prstGeom>
        </p:spPr>
      </p:pic>
      <p:pic>
        <p:nvPicPr>
          <p:cNvPr id="31" name="Image 30" descr="Une image contenant eau, frisbee, sautant, boule&#10;&#10;Description générée automatiquement">
            <a:extLst>
              <a:ext uri="{FF2B5EF4-FFF2-40B4-BE49-F238E27FC236}">
                <a16:creationId xmlns:a16="http://schemas.microsoft.com/office/drawing/2014/main" id="{4E40FEA9-BEB7-4035-83E3-A0918F04A0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42" y="2688964"/>
            <a:ext cx="1129208" cy="1440000"/>
          </a:xfrm>
          <a:prstGeom prst="rect">
            <a:avLst/>
          </a:prstGeom>
        </p:spPr>
      </p:pic>
      <p:pic>
        <p:nvPicPr>
          <p:cNvPr id="33" name="Image 32" descr="Une image contenant base-ball, joueur, extérieur, jeu&#10;&#10;Description générée automatiquement">
            <a:extLst>
              <a:ext uri="{FF2B5EF4-FFF2-40B4-BE49-F238E27FC236}">
                <a16:creationId xmlns:a16="http://schemas.microsoft.com/office/drawing/2014/main" id="{590EE4D5-3626-4624-822E-8337E4B8A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58" y="602837"/>
            <a:ext cx="944262" cy="1440000"/>
          </a:xfrm>
          <a:prstGeom prst="rect">
            <a:avLst/>
          </a:prstGeom>
        </p:spPr>
      </p:pic>
      <p:pic>
        <p:nvPicPr>
          <p:cNvPr id="35" name="Image 34" descr="Une image contenant sport, joueur, jeu, homme&#10;&#10;Description générée automatiquement">
            <a:extLst>
              <a:ext uri="{FF2B5EF4-FFF2-40B4-BE49-F238E27FC236}">
                <a16:creationId xmlns:a16="http://schemas.microsoft.com/office/drawing/2014/main" id="{F7DAB2E7-4621-483E-AC23-876C125054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540" y="2709000"/>
            <a:ext cx="1147316" cy="1440000"/>
          </a:xfrm>
          <a:prstGeom prst="rect">
            <a:avLst/>
          </a:prstGeom>
        </p:spPr>
      </p:pic>
      <p:pic>
        <p:nvPicPr>
          <p:cNvPr id="36" name="Image 35" descr="Une image contenant sport, jeu, joueur, base-ball&#10;&#10;Description générée automatiquement">
            <a:extLst>
              <a:ext uri="{FF2B5EF4-FFF2-40B4-BE49-F238E27FC236}">
                <a16:creationId xmlns:a16="http://schemas.microsoft.com/office/drawing/2014/main" id="{D047EFAE-92A0-47E5-B2DA-7B289A036C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245" y="613284"/>
            <a:ext cx="1152001" cy="1440000"/>
          </a:xfrm>
          <a:prstGeom prst="rect">
            <a:avLst/>
          </a:prstGeom>
        </p:spPr>
      </p:pic>
      <p:pic>
        <p:nvPicPr>
          <p:cNvPr id="37" name="Image 36" descr="Une image contenant boule, jeu, extérieur, personne&#10;&#10;Description générée automatiquement">
            <a:extLst>
              <a:ext uri="{FF2B5EF4-FFF2-40B4-BE49-F238E27FC236}">
                <a16:creationId xmlns:a16="http://schemas.microsoft.com/office/drawing/2014/main" id="{83B78072-BE31-462E-81FA-5699C52383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158" y="2688964"/>
            <a:ext cx="1190083" cy="1440000"/>
          </a:xfrm>
          <a:prstGeom prst="rect">
            <a:avLst/>
          </a:prstGeom>
        </p:spPr>
      </p:pic>
      <p:pic>
        <p:nvPicPr>
          <p:cNvPr id="38" name="Image 37" descr="Une image contenant jeu, sport, base-ball, personne&#10;&#10;Description générée automatiquement">
            <a:extLst>
              <a:ext uri="{FF2B5EF4-FFF2-40B4-BE49-F238E27FC236}">
                <a16:creationId xmlns:a16="http://schemas.microsoft.com/office/drawing/2014/main" id="{AA18F87B-0649-49FA-AFF9-209A7DB92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04" y="584645"/>
            <a:ext cx="1191724" cy="1440000"/>
          </a:xfrm>
          <a:prstGeom prst="rect">
            <a:avLst/>
          </a:prstGeom>
        </p:spPr>
      </p:pic>
      <p:pic>
        <p:nvPicPr>
          <p:cNvPr id="39" name="Image 38" descr="Une image contenant sport, jeu, homme, eau&#10;&#10;Description générée automatiquement">
            <a:extLst>
              <a:ext uri="{FF2B5EF4-FFF2-40B4-BE49-F238E27FC236}">
                <a16:creationId xmlns:a16="http://schemas.microsoft.com/office/drawing/2014/main" id="{7A26BE25-B90C-4179-ADE9-53771897D2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209" y="4804717"/>
            <a:ext cx="1166281" cy="1440000"/>
          </a:xfrm>
          <a:prstGeom prst="rect">
            <a:avLst/>
          </a:prstGeom>
        </p:spPr>
      </p:pic>
      <p:sp>
        <p:nvSpPr>
          <p:cNvPr id="42" name="ZoneTexte 41">
            <a:extLst>
              <a:ext uri="{FF2B5EF4-FFF2-40B4-BE49-F238E27FC236}">
                <a16:creationId xmlns:a16="http://schemas.microsoft.com/office/drawing/2014/main" id="{C60DBC7D-9749-4773-95CD-4EB0EBC2EFD2}"/>
              </a:ext>
            </a:extLst>
          </p:cNvPr>
          <p:cNvSpPr txBox="1"/>
          <p:nvPr/>
        </p:nvSpPr>
        <p:spPr>
          <a:xfrm>
            <a:off x="3043661" y="2074363"/>
            <a:ext cx="1135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Uki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F2428BB-4258-440B-9763-7EE65692D541}"/>
              </a:ext>
            </a:extLst>
          </p:cNvPr>
          <p:cNvSpPr txBox="1"/>
          <p:nvPr/>
        </p:nvSpPr>
        <p:spPr>
          <a:xfrm>
            <a:off x="4824478" y="205294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O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B64CF55-CF98-4CC1-B31D-FF0E9686F521}"/>
              </a:ext>
            </a:extLst>
          </p:cNvPr>
          <p:cNvSpPr txBox="1"/>
          <p:nvPr/>
        </p:nvSpPr>
        <p:spPr>
          <a:xfrm>
            <a:off x="6450548" y="2024645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Kubi</a:t>
            </a:r>
            <a:r>
              <a:rPr lang="fr-FR" sz="1400" dirty="0">
                <a:latin typeface="Lucida Handwriting" panose="03010101010101010101" pitchFamily="66" charset="0"/>
              </a:rPr>
              <a:t> Nage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E22E1AA7-3C04-4561-8324-6DD1C24EB7A0}"/>
              </a:ext>
            </a:extLst>
          </p:cNvPr>
          <p:cNvSpPr txBox="1"/>
          <p:nvPr/>
        </p:nvSpPr>
        <p:spPr>
          <a:xfrm>
            <a:off x="7984280" y="2034920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Koshi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Guruma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A30388D-4D7F-4778-A892-5C1BF17F4746}"/>
              </a:ext>
            </a:extLst>
          </p:cNvPr>
          <p:cNvSpPr txBox="1"/>
          <p:nvPr/>
        </p:nvSpPr>
        <p:spPr>
          <a:xfrm>
            <a:off x="9842089" y="2071386"/>
            <a:ext cx="1808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Tsurikomi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ED259372-8C0E-4687-BD8C-C6DE8D72FEDE}"/>
              </a:ext>
            </a:extLst>
          </p:cNvPr>
          <p:cNvSpPr txBox="1"/>
          <p:nvPr/>
        </p:nvSpPr>
        <p:spPr>
          <a:xfrm>
            <a:off x="9965011" y="4167304"/>
            <a:ext cx="1736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>
                <a:latin typeface="Lucida Handwriting" panose="03010101010101010101" pitchFamily="66" charset="0"/>
              </a:rPr>
              <a:t>Sode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Tsurikomi</a:t>
            </a:r>
            <a:endParaRPr lang="fr-FR" sz="1400" dirty="0">
              <a:latin typeface="Lucida Handwriting" panose="03010101010101010101" pitchFamily="66" charset="0"/>
            </a:endParaRP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AB5C07D-95AA-4047-998D-B1D7787D7610}"/>
              </a:ext>
            </a:extLst>
          </p:cNvPr>
          <p:cNvSpPr txBox="1"/>
          <p:nvPr/>
        </p:nvSpPr>
        <p:spPr>
          <a:xfrm>
            <a:off x="8335053" y="4177402"/>
            <a:ext cx="133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Hane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9689F29-E477-4731-934A-FE84546D13EB}"/>
              </a:ext>
            </a:extLst>
          </p:cNvPr>
          <p:cNvSpPr txBox="1"/>
          <p:nvPr/>
        </p:nvSpPr>
        <p:spPr>
          <a:xfrm>
            <a:off x="6545534" y="4121137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Uchi</a:t>
            </a:r>
            <a:r>
              <a:rPr lang="fr-FR" sz="1400" dirty="0">
                <a:latin typeface="Lucida Handwriting" panose="03010101010101010101" pitchFamily="66" charset="0"/>
              </a:rPr>
              <a:t> Mata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9578DEAB-D584-48A3-87F4-65EB36D0100F}"/>
              </a:ext>
            </a:extLst>
          </p:cNvPr>
          <p:cNvSpPr txBox="1"/>
          <p:nvPr/>
        </p:nvSpPr>
        <p:spPr>
          <a:xfrm>
            <a:off x="4641170" y="4121138"/>
            <a:ext cx="1404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Harai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38D21722-BB4C-4DA7-8272-B5070DA1C169}"/>
              </a:ext>
            </a:extLst>
          </p:cNvPr>
          <p:cNvSpPr txBox="1"/>
          <p:nvPr/>
        </p:nvSpPr>
        <p:spPr>
          <a:xfrm>
            <a:off x="5841242" y="6225457"/>
            <a:ext cx="1447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Ushiro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4D13135A-0665-4A1E-89A7-CA5C29B7F27C}"/>
              </a:ext>
            </a:extLst>
          </p:cNvPr>
          <p:cNvSpPr txBox="1"/>
          <p:nvPr/>
        </p:nvSpPr>
        <p:spPr>
          <a:xfrm>
            <a:off x="7777867" y="6244716"/>
            <a:ext cx="1410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Utusri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pic>
        <p:nvPicPr>
          <p:cNvPr id="32" name="Image 3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7FD21BA-E032-4F50-AD11-A10636A8DF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10" y="5454682"/>
            <a:ext cx="1557290" cy="10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3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6"/>
    </mc:Choice>
    <mc:Fallback xmlns="">
      <p:transition spd="slow" advTm="531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ASHI</a:t>
            </a:r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 WAZA</a:t>
            </a:r>
          </a:p>
        </p:txBody>
      </p:sp>
      <p:sp>
        <p:nvSpPr>
          <p:cNvPr id="28" name="Espace réservé du numéro de diapositive 27">
            <a:extLst>
              <a:ext uri="{FF2B5EF4-FFF2-40B4-BE49-F238E27FC236}">
                <a16:creationId xmlns:a16="http://schemas.microsoft.com/office/drawing/2014/main" id="{034B0478-C69E-4039-9ABF-F990F8459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5</a:t>
            </a:fld>
            <a:endParaRPr lang="fr-FR"/>
          </a:p>
        </p:txBody>
      </p:sp>
      <p:pic>
        <p:nvPicPr>
          <p:cNvPr id="6" name="Image 5" descr="Une image contenant eau, boule, jeu, jetant&#10;&#10;Description générée automatiquement">
            <a:extLst>
              <a:ext uri="{FF2B5EF4-FFF2-40B4-BE49-F238E27FC236}">
                <a16:creationId xmlns:a16="http://schemas.microsoft.com/office/drawing/2014/main" id="{9047CBB5-DE8D-4687-90B2-91E0C30EC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28" y="4825785"/>
            <a:ext cx="1125378" cy="1440000"/>
          </a:xfrm>
          <a:prstGeom prst="rect">
            <a:avLst/>
          </a:prstGeom>
        </p:spPr>
      </p:pic>
      <p:pic>
        <p:nvPicPr>
          <p:cNvPr id="8" name="Image 7" descr="Une image contenant sport, personne, jeu, joueur&#10;&#10;Description générée automatiquement">
            <a:extLst>
              <a:ext uri="{FF2B5EF4-FFF2-40B4-BE49-F238E27FC236}">
                <a16:creationId xmlns:a16="http://schemas.microsoft.com/office/drawing/2014/main" id="{4BCB0D7C-2503-43E1-9C76-00A6C1AC7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53" y="2709000"/>
            <a:ext cx="1108572" cy="1440000"/>
          </a:xfrm>
          <a:prstGeom prst="rect">
            <a:avLst/>
          </a:prstGeom>
        </p:spPr>
      </p:pic>
      <p:pic>
        <p:nvPicPr>
          <p:cNvPr id="10" name="Image 9" descr="Une image contenant sport, joueur, jeu, base-ball&#10;&#10;Description générée automatiquement">
            <a:extLst>
              <a:ext uri="{FF2B5EF4-FFF2-40B4-BE49-F238E27FC236}">
                <a16:creationId xmlns:a16="http://schemas.microsoft.com/office/drawing/2014/main" id="{3F935892-15F7-4197-9F2B-FB57B62834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100" y="2706748"/>
            <a:ext cx="1169323" cy="1440000"/>
          </a:xfrm>
          <a:prstGeom prst="rect">
            <a:avLst/>
          </a:prstGeom>
        </p:spPr>
      </p:pic>
      <p:pic>
        <p:nvPicPr>
          <p:cNvPr id="12" name="Image 11" descr="Une image contenant sport, eau, raquette, homme&#10;&#10;Description générée automatiquement">
            <a:extLst>
              <a:ext uri="{FF2B5EF4-FFF2-40B4-BE49-F238E27FC236}">
                <a16:creationId xmlns:a16="http://schemas.microsoft.com/office/drawing/2014/main" id="{19DC6E72-BA53-4331-AD3D-559093657E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01" y="4801183"/>
            <a:ext cx="1136250" cy="1440000"/>
          </a:xfrm>
          <a:prstGeom prst="rect">
            <a:avLst/>
          </a:prstGeom>
        </p:spPr>
      </p:pic>
      <p:pic>
        <p:nvPicPr>
          <p:cNvPr id="14" name="Image 13" descr="Une image contenant sport, joueur, jeu, personne&#10;&#10;Description générée automatiquement">
            <a:extLst>
              <a:ext uri="{FF2B5EF4-FFF2-40B4-BE49-F238E27FC236}">
                <a16:creationId xmlns:a16="http://schemas.microsoft.com/office/drawing/2014/main" id="{A5CB072A-A676-4B79-92A3-6F45EB77A8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46" y="629859"/>
            <a:ext cx="1101177" cy="1440000"/>
          </a:xfrm>
          <a:prstGeom prst="rect">
            <a:avLst/>
          </a:prstGeom>
        </p:spPr>
      </p:pic>
      <p:pic>
        <p:nvPicPr>
          <p:cNvPr id="16" name="Image 15" descr="Une image contenant joueur, sport, base-ball, personne&#10;&#10;Description générée automatiquement">
            <a:extLst>
              <a:ext uri="{FF2B5EF4-FFF2-40B4-BE49-F238E27FC236}">
                <a16:creationId xmlns:a16="http://schemas.microsoft.com/office/drawing/2014/main" id="{3A8D78B4-9BD1-4D7B-B42B-2F85380341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88" y="629859"/>
            <a:ext cx="1145197" cy="1440000"/>
          </a:xfrm>
          <a:prstGeom prst="rect">
            <a:avLst/>
          </a:prstGeom>
        </p:spPr>
      </p:pic>
      <p:pic>
        <p:nvPicPr>
          <p:cNvPr id="18" name="Image 17" descr="Une image contenant sport, jeu, joueur, personne&#10;&#10;Description générée automatiquement">
            <a:extLst>
              <a:ext uri="{FF2B5EF4-FFF2-40B4-BE49-F238E27FC236}">
                <a16:creationId xmlns:a16="http://schemas.microsoft.com/office/drawing/2014/main" id="{94FE127A-1D59-4678-ACBF-9ABE0F7B37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284" y="629859"/>
            <a:ext cx="1126956" cy="1440000"/>
          </a:xfrm>
          <a:prstGeom prst="rect">
            <a:avLst/>
          </a:prstGeom>
        </p:spPr>
      </p:pic>
      <p:pic>
        <p:nvPicPr>
          <p:cNvPr id="21" name="Image 20" descr="Une image contenant personne, sport, jeu, joueur&#10;&#10;Description générée automatiquement">
            <a:extLst>
              <a:ext uri="{FF2B5EF4-FFF2-40B4-BE49-F238E27FC236}">
                <a16:creationId xmlns:a16="http://schemas.microsoft.com/office/drawing/2014/main" id="{7115C5B2-6460-46B4-8D86-608E511065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52" y="629859"/>
            <a:ext cx="1137391" cy="1440000"/>
          </a:xfrm>
          <a:prstGeom prst="rect">
            <a:avLst/>
          </a:prstGeom>
        </p:spPr>
      </p:pic>
      <p:pic>
        <p:nvPicPr>
          <p:cNvPr id="23" name="Image 22" descr="Une image contenant sport, jeu, joueur, homme&#10;&#10;Description générée automatiquement">
            <a:extLst>
              <a:ext uri="{FF2B5EF4-FFF2-40B4-BE49-F238E27FC236}">
                <a16:creationId xmlns:a16="http://schemas.microsoft.com/office/drawing/2014/main" id="{2542B98F-9E5D-4F81-A205-767EFD7D94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160" y="629859"/>
            <a:ext cx="1121311" cy="1440000"/>
          </a:xfrm>
          <a:prstGeom prst="rect">
            <a:avLst/>
          </a:prstGeom>
        </p:spPr>
      </p:pic>
      <p:pic>
        <p:nvPicPr>
          <p:cNvPr id="25" name="Image 24" descr="Une image contenant base-ball, joueur, homme, eau&#10;&#10;Description générée automatiquement">
            <a:extLst>
              <a:ext uri="{FF2B5EF4-FFF2-40B4-BE49-F238E27FC236}">
                <a16:creationId xmlns:a16="http://schemas.microsoft.com/office/drawing/2014/main" id="{A3B5E1C1-16F6-47AA-9AF3-B965F92AAE7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01" y="629859"/>
            <a:ext cx="1181538" cy="1440000"/>
          </a:xfrm>
          <a:prstGeom prst="rect">
            <a:avLst/>
          </a:prstGeom>
        </p:spPr>
      </p:pic>
      <p:pic>
        <p:nvPicPr>
          <p:cNvPr id="29" name="Image 28" descr="Une image contenant jeu, sport, joueur, personne&#10;&#10;Description générée automatiquement">
            <a:extLst>
              <a:ext uri="{FF2B5EF4-FFF2-40B4-BE49-F238E27FC236}">
                <a16:creationId xmlns:a16="http://schemas.microsoft.com/office/drawing/2014/main" id="{C00817D0-D381-4CEA-AADB-9E8906146D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2" y="2719049"/>
            <a:ext cx="1147500" cy="1440000"/>
          </a:xfrm>
          <a:prstGeom prst="rect">
            <a:avLst/>
          </a:prstGeom>
        </p:spPr>
      </p:pic>
      <p:pic>
        <p:nvPicPr>
          <p:cNvPr id="31" name="Image 30" descr="Une image contenant joueur, jeu, homme, boule&#10;&#10;Description générée automatiquement">
            <a:extLst>
              <a:ext uri="{FF2B5EF4-FFF2-40B4-BE49-F238E27FC236}">
                <a16:creationId xmlns:a16="http://schemas.microsoft.com/office/drawing/2014/main" id="{FAED3315-8C97-4D0F-BDD7-D014001E05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11" y="4801183"/>
            <a:ext cx="1156364" cy="1440000"/>
          </a:xfrm>
          <a:prstGeom prst="rect">
            <a:avLst/>
          </a:prstGeom>
        </p:spPr>
      </p:pic>
      <p:pic>
        <p:nvPicPr>
          <p:cNvPr id="33" name="Image 32" descr="Une image contenant eau, femme, boule, raquette&#10;&#10;Description générée automatiquement">
            <a:extLst>
              <a:ext uri="{FF2B5EF4-FFF2-40B4-BE49-F238E27FC236}">
                <a16:creationId xmlns:a16="http://schemas.microsoft.com/office/drawing/2014/main" id="{19019345-DCB5-4904-A94A-9F6952BEA02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83" y="4801183"/>
            <a:ext cx="1119999" cy="144000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0A3068CA-8D63-4F9B-8BB3-94B1F55EDBBC}"/>
              </a:ext>
            </a:extLst>
          </p:cNvPr>
          <p:cNvSpPr txBox="1"/>
          <p:nvPr/>
        </p:nvSpPr>
        <p:spPr>
          <a:xfrm>
            <a:off x="2825261" y="2069859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O Soto Gari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998E506-439B-460A-8E61-5A7F92C47E10}"/>
              </a:ext>
            </a:extLst>
          </p:cNvPr>
          <p:cNvSpPr txBox="1"/>
          <p:nvPr/>
        </p:nvSpPr>
        <p:spPr>
          <a:xfrm>
            <a:off x="4182341" y="2059222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O Soto </a:t>
            </a:r>
            <a:r>
              <a:rPr lang="fr-FR" sz="1400" dirty="0" err="1">
                <a:latin typeface="Lucida Handwriting" panose="03010101010101010101" pitchFamily="66" charset="0"/>
              </a:rPr>
              <a:t>Otoshi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A65F94E2-86D0-405C-83A9-5766B7FDA402}"/>
              </a:ext>
            </a:extLst>
          </p:cNvPr>
          <p:cNvSpPr txBox="1"/>
          <p:nvPr/>
        </p:nvSpPr>
        <p:spPr>
          <a:xfrm>
            <a:off x="5808907" y="2086676"/>
            <a:ext cx="1428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Ko Soto Gari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F36556B-AE85-4CB6-B0D6-2430681FC633}"/>
              </a:ext>
            </a:extLst>
          </p:cNvPr>
          <p:cNvSpPr txBox="1"/>
          <p:nvPr/>
        </p:nvSpPr>
        <p:spPr>
          <a:xfrm>
            <a:off x="7310894" y="2090370"/>
            <a:ext cx="1473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Ko Soto </a:t>
            </a:r>
            <a:r>
              <a:rPr lang="fr-FR" sz="1400" dirty="0" err="1">
                <a:latin typeface="Lucida Handwriting" panose="03010101010101010101" pitchFamily="66" charset="0"/>
              </a:rPr>
              <a:t>Gake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59F01E71-E149-41C9-941A-0881A2D8EE36}"/>
              </a:ext>
            </a:extLst>
          </p:cNvPr>
          <p:cNvSpPr txBox="1"/>
          <p:nvPr/>
        </p:nvSpPr>
        <p:spPr>
          <a:xfrm>
            <a:off x="8906354" y="2090370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Ko </a:t>
            </a:r>
            <a:r>
              <a:rPr lang="fr-FR" sz="1400" dirty="0" err="1">
                <a:latin typeface="Lucida Handwriting" panose="03010101010101010101" pitchFamily="66" charset="0"/>
              </a:rPr>
              <a:t>Uchi</a:t>
            </a:r>
            <a:r>
              <a:rPr lang="fr-FR" sz="1400" dirty="0">
                <a:latin typeface="Lucida Handwriting" panose="03010101010101010101" pitchFamily="66" charset="0"/>
              </a:rPr>
              <a:t> Gari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372F70F-5B34-4635-8353-50F89E0A1468}"/>
              </a:ext>
            </a:extLst>
          </p:cNvPr>
          <p:cNvSpPr txBox="1"/>
          <p:nvPr/>
        </p:nvSpPr>
        <p:spPr>
          <a:xfrm>
            <a:off x="10457535" y="2116505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O </a:t>
            </a:r>
            <a:r>
              <a:rPr lang="fr-FR" sz="1400" dirty="0" err="1">
                <a:latin typeface="Lucida Handwriting" panose="03010101010101010101" pitchFamily="66" charset="0"/>
              </a:rPr>
              <a:t>Uchi</a:t>
            </a:r>
            <a:r>
              <a:rPr lang="fr-FR" sz="1400" dirty="0">
                <a:latin typeface="Lucida Handwriting" panose="03010101010101010101" pitchFamily="66" charset="0"/>
              </a:rPr>
              <a:t> Gari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58F1277-AA1A-4DB2-8A48-681E9B73C009}"/>
              </a:ext>
            </a:extLst>
          </p:cNvPr>
          <p:cNvSpPr txBox="1"/>
          <p:nvPr/>
        </p:nvSpPr>
        <p:spPr>
          <a:xfrm>
            <a:off x="8568790" y="4129541"/>
            <a:ext cx="1887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Harai </a:t>
            </a:r>
            <a:r>
              <a:rPr lang="fr-FR" sz="1400" dirty="0" err="1">
                <a:latin typeface="Lucida Handwriting" panose="03010101010101010101" pitchFamily="66" charset="0"/>
              </a:rPr>
              <a:t>Tsurikomi</a:t>
            </a:r>
            <a:endParaRPr lang="fr-FR" sz="1400" dirty="0">
              <a:latin typeface="Lucida Handwriting" panose="03010101010101010101" pitchFamily="66" charset="0"/>
            </a:endParaRP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 Ashi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3EF4343-7175-4A96-8B31-530815660CB2}"/>
              </a:ext>
            </a:extLst>
          </p:cNvPr>
          <p:cNvSpPr txBox="1"/>
          <p:nvPr/>
        </p:nvSpPr>
        <p:spPr>
          <a:xfrm>
            <a:off x="6535885" y="4172174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Okuri</a:t>
            </a:r>
            <a:r>
              <a:rPr lang="fr-FR" sz="1400" dirty="0">
                <a:latin typeface="Lucida Handwriting" panose="03010101010101010101" pitchFamily="66" charset="0"/>
              </a:rPr>
              <a:t> Ashi </a:t>
            </a:r>
            <a:r>
              <a:rPr lang="fr-FR" sz="1400" dirty="0" err="1">
                <a:latin typeface="Lucida Handwriting" panose="03010101010101010101" pitchFamily="66" charset="0"/>
              </a:rPr>
              <a:t>Barai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4A87776-CB1F-4480-A546-80BFE440BCA8}"/>
              </a:ext>
            </a:extLst>
          </p:cNvPr>
          <p:cNvSpPr txBox="1"/>
          <p:nvPr/>
        </p:nvSpPr>
        <p:spPr>
          <a:xfrm>
            <a:off x="4474030" y="4178720"/>
            <a:ext cx="159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De Ashi </a:t>
            </a:r>
            <a:r>
              <a:rPr lang="fr-FR" sz="1400" dirty="0" err="1">
                <a:latin typeface="Lucida Handwriting" panose="03010101010101010101" pitchFamily="66" charset="0"/>
              </a:rPr>
              <a:t>Barai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86D49FE-0549-4AF0-A1FC-0EF517DEEEAF}"/>
              </a:ext>
            </a:extLst>
          </p:cNvPr>
          <p:cNvSpPr txBox="1"/>
          <p:nvPr/>
        </p:nvSpPr>
        <p:spPr>
          <a:xfrm>
            <a:off x="2581404" y="6213405"/>
            <a:ext cx="1898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Sasae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Tsurikomi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Ashi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165762A-F6A2-4F34-82B1-4C464321D629}"/>
              </a:ext>
            </a:extLst>
          </p:cNvPr>
          <p:cNvSpPr txBox="1"/>
          <p:nvPr/>
        </p:nvSpPr>
        <p:spPr>
          <a:xfrm>
            <a:off x="4601260" y="6265785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Hiza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Guruma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17A403F1-6440-4448-AC92-C9B70012225F}"/>
              </a:ext>
            </a:extLst>
          </p:cNvPr>
          <p:cNvSpPr txBox="1"/>
          <p:nvPr/>
        </p:nvSpPr>
        <p:spPr>
          <a:xfrm>
            <a:off x="6473895" y="6232308"/>
            <a:ext cx="15135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Ashi </a:t>
            </a:r>
            <a:r>
              <a:rPr lang="fr-FR" sz="1400" dirty="0" err="1">
                <a:latin typeface="Lucida Handwriting" panose="03010101010101010101" pitchFamily="66" charset="0"/>
              </a:rPr>
              <a:t>Guruma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954EE16-2967-4C9D-B7CF-21AA70C0D9CE}"/>
              </a:ext>
            </a:extLst>
          </p:cNvPr>
          <p:cNvSpPr txBox="1"/>
          <p:nvPr/>
        </p:nvSpPr>
        <p:spPr>
          <a:xfrm>
            <a:off x="8425183" y="6220007"/>
            <a:ext cx="1247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Uchi</a:t>
            </a:r>
            <a:r>
              <a:rPr lang="fr-FR" sz="1400" dirty="0">
                <a:latin typeface="Lucida Handwriting" panose="03010101010101010101" pitchFamily="66" charset="0"/>
              </a:rPr>
              <a:t> Mata</a:t>
            </a:r>
          </a:p>
        </p:txBody>
      </p:sp>
      <p:pic>
        <p:nvPicPr>
          <p:cNvPr id="49" name="Image 48" descr="Une image contenant dessin&#10;&#10;Description générée automatiquement">
            <a:extLst>
              <a:ext uri="{FF2B5EF4-FFF2-40B4-BE49-F238E27FC236}">
                <a16:creationId xmlns:a16="http://schemas.microsoft.com/office/drawing/2014/main" id="{66D7AA05-DD19-414F-94E5-4DA064988D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477" y="5297545"/>
            <a:ext cx="1557290" cy="10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4"/>
    </mc:Choice>
    <mc:Fallback xmlns="">
      <p:transition spd="slow" advTm="53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SUTEMI</a:t>
            </a:r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 WAZA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2992F3-E2FB-4358-945D-C8259A99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6</a:t>
            </a:fld>
            <a:endParaRPr lang="fr-FR"/>
          </a:p>
        </p:txBody>
      </p:sp>
      <p:pic>
        <p:nvPicPr>
          <p:cNvPr id="8" name="Image 7" descr="Une image contenant jeu, sport, joueur, boule&#10;&#10;Description générée automatiquement">
            <a:extLst>
              <a:ext uri="{FF2B5EF4-FFF2-40B4-BE49-F238E27FC236}">
                <a16:creationId xmlns:a16="http://schemas.microsoft.com/office/drawing/2014/main" id="{B232BE64-3B8B-4967-82B1-B1249F2E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24" y="3988993"/>
            <a:ext cx="1155790" cy="1440000"/>
          </a:xfrm>
          <a:prstGeom prst="rect">
            <a:avLst/>
          </a:prstGeom>
        </p:spPr>
      </p:pic>
      <p:pic>
        <p:nvPicPr>
          <p:cNvPr id="10" name="Image 9" descr="Une image contenant eau, extérieur, homme, boule&#10;&#10;Description générée automatiquement">
            <a:extLst>
              <a:ext uri="{FF2B5EF4-FFF2-40B4-BE49-F238E27FC236}">
                <a16:creationId xmlns:a16="http://schemas.microsoft.com/office/drawing/2014/main" id="{DBC27B88-5CAE-4788-B508-2D96D587B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02" y="1156744"/>
            <a:ext cx="1146123" cy="1440000"/>
          </a:xfrm>
          <a:prstGeom prst="rect">
            <a:avLst/>
          </a:prstGeom>
        </p:spPr>
      </p:pic>
      <p:pic>
        <p:nvPicPr>
          <p:cNvPr id="12" name="Image 11" descr="Une image contenant personne, sport, joueur, homme&#10;&#10;Description générée automatiquement">
            <a:extLst>
              <a:ext uri="{FF2B5EF4-FFF2-40B4-BE49-F238E27FC236}">
                <a16:creationId xmlns:a16="http://schemas.microsoft.com/office/drawing/2014/main" id="{88E67A03-31C5-4666-8619-DC2800DFE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47" y="3988993"/>
            <a:ext cx="1228235" cy="1440000"/>
          </a:xfrm>
          <a:prstGeom prst="rect">
            <a:avLst/>
          </a:prstGeom>
        </p:spPr>
      </p:pic>
      <p:pic>
        <p:nvPicPr>
          <p:cNvPr id="14" name="Image 13" descr="Une image contenant personne, eau, boule, homme&#10;&#10;Description générée automatiquement">
            <a:extLst>
              <a:ext uri="{FF2B5EF4-FFF2-40B4-BE49-F238E27FC236}">
                <a16:creationId xmlns:a16="http://schemas.microsoft.com/office/drawing/2014/main" id="{898BC522-EC2A-4647-91EC-97672E9ED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83" y="1156744"/>
            <a:ext cx="1129999" cy="1440000"/>
          </a:xfrm>
          <a:prstGeom prst="rect">
            <a:avLst/>
          </a:prstGeom>
        </p:spPr>
      </p:pic>
      <p:pic>
        <p:nvPicPr>
          <p:cNvPr id="16" name="Image 15" descr="Une image contenant chien, boule, homme, blanc&#10;&#10;Description générée automatiquement">
            <a:extLst>
              <a:ext uri="{FF2B5EF4-FFF2-40B4-BE49-F238E27FC236}">
                <a16:creationId xmlns:a16="http://schemas.microsoft.com/office/drawing/2014/main" id="{7F1ADFD0-3DC5-4CBA-8579-762A228D6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45" y="1156744"/>
            <a:ext cx="1142069" cy="1440000"/>
          </a:xfrm>
          <a:prstGeom prst="rect">
            <a:avLst/>
          </a:prstGeom>
        </p:spPr>
      </p:pic>
      <p:pic>
        <p:nvPicPr>
          <p:cNvPr id="18" name="Image 17" descr="Une image contenant sport, jeu, joueur, boule&#10;&#10;Description générée automatiquement">
            <a:extLst>
              <a:ext uri="{FF2B5EF4-FFF2-40B4-BE49-F238E27FC236}">
                <a16:creationId xmlns:a16="http://schemas.microsoft.com/office/drawing/2014/main" id="{14D8280B-FD6F-4C7E-BC28-3C9698B97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92" y="3988993"/>
            <a:ext cx="1130666" cy="1440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1C37E11-FA1D-4B52-9397-EC3EC44D8956}"/>
              </a:ext>
            </a:extLst>
          </p:cNvPr>
          <p:cNvSpPr txBox="1"/>
          <p:nvPr/>
        </p:nvSpPr>
        <p:spPr>
          <a:xfrm>
            <a:off x="3730487" y="2596744"/>
            <a:ext cx="1425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Tomoe</a:t>
            </a:r>
            <a:r>
              <a:rPr lang="fr-FR" sz="1400" dirty="0">
                <a:latin typeface="Lucida Handwriting" panose="03010101010101010101" pitchFamily="66" charset="0"/>
              </a:rPr>
              <a:t> Nage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FF88410-4372-435B-A7D3-CE78FB0883A0}"/>
              </a:ext>
            </a:extLst>
          </p:cNvPr>
          <p:cNvSpPr txBox="1"/>
          <p:nvPr/>
        </p:nvSpPr>
        <p:spPr>
          <a:xfrm>
            <a:off x="7676829" y="5399578"/>
            <a:ext cx="168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Soto </a:t>
            </a:r>
            <a:r>
              <a:rPr lang="fr-FR" sz="1400" dirty="0" err="1">
                <a:latin typeface="Lucida Handwriting" panose="03010101010101010101" pitchFamily="66" charset="0"/>
              </a:rPr>
              <a:t>Makikomi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15944F2-EB71-4187-850C-95158FFC86FF}"/>
              </a:ext>
            </a:extLst>
          </p:cNvPr>
          <p:cNvSpPr txBox="1"/>
          <p:nvPr/>
        </p:nvSpPr>
        <p:spPr>
          <a:xfrm>
            <a:off x="5754997" y="5428993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Yoko </a:t>
            </a:r>
            <a:r>
              <a:rPr lang="fr-FR" sz="1400" dirty="0" err="1">
                <a:latin typeface="Lucida Handwriting" panose="03010101010101010101" pitchFamily="66" charset="0"/>
              </a:rPr>
              <a:t>Guruma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AA1208B-FE12-408A-8A6C-C6D2F57B3A76}"/>
              </a:ext>
            </a:extLst>
          </p:cNvPr>
          <p:cNvSpPr txBox="1"/>
          <p:nvPr/>
        </p:nvSpPr>
        <p:spPr>
          <a:xfrm>
            <a:off x="3696612" y="5428993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Tani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OToshi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1605959-CA53-4577-8F46-39533D980253}"/>
              </a:ext>
            </a:extLst>
          </p:cNvPr>
          <p:cNvSpPr txBox="1"/>
          <p:nvPr/>
        </p:nvSpPr>
        <p:spPr>
          <a:xfrm>
            <a:off x="7938119" y="2606301"/>
            <a:ext cx="1160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Ura</a:t>
            </a:r>
            <a:r>
              <a:rPr lang="fr-FR" sz="1400" dirty="0">
                <a:latin typeface="Lucida Handwriting" panose="03010101010101010101" pitchFamily="66" charset="0"/>
              </a:rPr>
              <a:t> Nage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9E6091D-D737-4F24-BF68-C924F3B65D7D}"/>
              </a:ext>
            </a:extLst>
          </p:cNvPr>
          <p:cNvSpPr txBox="1"/>
          <p:nvPr/>
        </p:nvSpPr>
        <p:spPr>
          <a:xfrm>
            <a:off x="5769066" y="2606302"/>
            <a:ext cx="1426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Sumi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Gaeshi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pic>
        <p:nvPicPr>
          <p:cNvPr id="17" name="Image 1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05F86FD-185C-4D68-94DF-3EE367DE3A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598" y="5217673"/>
            <a:ext cx="1557290" cy="10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3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8"/>
    </mc:Choice>
    <mc:Fallback xmlns="">
      <p:transition spd="slow" advTm="530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2074363"/>
            <a:ext cx="3065056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OSAEKOMI</a:t>
            </a:r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 WAZA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683778-0099-4D54-BB88-159C21AD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7</a:t>
            </a:fld>
            <a:endParaRPr lang="fr-FR"/>
          </a:p>
        </p:txBody>
      </p:sp>
      <p:pic>
        <p:nvPicPr>
          <p:cNvPr id="8" name="Image 7" descr="Une image contenant personne, intérieur, enfant, jeune&#10;&#10;Description générée automatiquement">
            <a:extLst>
              <a:ext uri="{FF2B5EF4-FFF2-40B4-BE49-F238E27FC236}">
                <a16:creationId xmlns:a16="http://schemas.microsoft.com/office/drawing/2014/main" id="{F21DA65E-7AFB-4245-9076-C81B08D74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53" y="4792587"/>
            <a:ext cx="1833846" cy="1440000"/>
          </a:xfrm>
          <a:prstGeom prst="rect">
            <a:avLst/>
          </a:prstGeom>
        </p:spPr>
      </p:pic>
      <p:pic>
        <p:nvPicPr>
          <p:cNvPr id="10" name="Image 9" descr="Une image contenant personne, intérieur, jeune, garçon&#10;&#10;Description générée automatiquement">
            <a:extLst>
              <a:ext uri="{FF2B5EF4-FFF2-40B4-BE49-F238E27FC236}">
                <a16:creationId xmlns:a16="http://schemas.microsoft.com/office/drawing/2014/main" id="{5D84B249-38EF-44F8-A1E6-2E5026581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49" y="750922"/>
            <a:ext cx="1060000" cy="1440000"/>
          </a:xfrm>
          <a:prstGeom prst="rect">
            <a:avLst/>
          </a:prstGeom>
        </p:spPr>
      </p:pic>
      <p:pic>
        <p:nvPicPr>
          <p:cNvPr id="12" name="Image 11" descr="Une image contenant personne, pose, homme, jeune&#10;&#10;Description générée automatiquement">
            <a:extLst>
              <a:ext uri="{FF2B5EF4-FFF2-40B4-BE49-F238E27FC236}">
                <a16:creationId xmlns:a16="http://schemas.microsoft.com/office/drawing/2014/main" id="{433909F5-9ED4-47C1-A76D-B82F17EBD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56" y="2771754"/>
            <a:ext cx="2044579" cy="1440000"/>
          </a:xfrm>
          <a:prstGeom prst="rect">
            <a:avLst/>
          </a:prstGeom>
        </p:spPr>
      </p:pic>
      <p:pic>
        <p:nvPicPr>
          <p:cNvPr id="14" name="Image 13" descr="Une image contenant personne, homme, jeune, pose&#10;&#10;Description générée automatiquement">
            <a:extLst>
              <a:ext uri="{FF2B5EF4-FFF2-40B4-BE49-F238E27FC236}">
                <a16:creationId xmlns:a16="http://schemas.microsoft.com/office/drawing/2014/main" id="{B541DEE8-980F-4639-9F16-51A46ECD2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6" y="4782325"/>
            <a:ext cx="1813334" cy="1440000"/>
          </a:xfrm>
          <a:prstGeom prst="rect">
            <a:avLst/>
          </a:prstGeom>
        </p:spPr>
      </p:pic>
      <p:pic>
        <p:nvPicPr>
          <p:cNvPr id="16" name="Image 15" descr="Une image contenant personne, homme, jeune, garçon&#10;&#10;Description générée automatiquement">
            <a:extLst>
              <a:ext uri="{FF2B5EF4-FFF2-40B4-BE49-F238E27FC236}">
                <a16:creationId xmlns:a16="http://schemas.microsoft.com/office/drawing/2014/main" id="{A0FFF40C-E111-40D3-9715-F27956FAB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376" y="750922"/>
            <a:ext cx="1097622" cy="1440000"/>
          </a:xfrm>
          <a:prstGeom prst="rect">
            <a:avLst/>
          </a:prstGeom>
        </p:spPr>
      </p:pic>
      <p:pic>
        <p:nvPicPr>
          <p:cNvPr id="18" name="Image 17" descr="Une image contenant sport, jeu, personne, boule&#10;&#10;Description générée automatiquement">
            <a:extLst>
              <a:ext uri="{FF2B5EF4-FFF2-40B4-BE49-F238E27FC236}">
                <a16:creationId xmlns:a16="http://schemas.microsoft.com/office/drawing/2014/main" id="{D964FA11-BC43-4712-9129-8E48631619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756" y="750922"/>
            <a:ext cx="2134100" cy="1440000"/>
          </a:xfrm>
          <a:prstGeom prst="rect">
            <a:avLst/>
          </a:prstGeom>
        </p:spPr>
      </p:pic>
      <p:pic>
        <p:nvPicPr>
          <p:cNvPr id="21" name="Image 20" descr="Une image contenant personne, homme, enfant, jeune&#10;&#10;Description générée automatiquement">
            <a:extLst>
              <a:ext uri="{FF2B5EF4-FFF2-40B4-BE49-F238E27FC236}">
                <a16:creationId xmlns:a16="http://schemas.microsoft.com/office/drawing/2014/main" id="{40332413-2A3E-4ED1-8512-225DD60807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36" y="2769189"/>
            <a:ext cx="1807449" cy="1440000"/>
          </a:xfrm>
          <a:prstGeom prst="rect">
            <a:avLst/>
          </a:prstGeom>
        </p:spPr>
      </p:pic>
      <p:pic>
        <p:nvPicPr>
          <p:cNvPr id="23" name="Image 22" descr="Une image contenant personne, jeu, jeune, herbe&#10;&#10;Description générée automatiquement">
            <a:extLst>
              <a:ext uri="{FF2B5EF4-FFF2-40B4-BE49-F238E27FC236}">
                <a16:creationId xmlns:a16="http://schemas.microsoft.com/office/drawing/2014/main" id="{F603153C-C3F8-4B0B-9A67-C7919F7565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299" y="756053"/>
            <a:ext cx="1089474" cy="1440000"/>
          </a:xfrm>
          <a:prstGeom prst="rect">
            <a:avLst/>
          </a:prstGeom>
        </p:spPr>
      </p:pic>
      <p:pic>
        <p:nvPicPr>
          <p:cNvPr id="25" name="Image 24" descr="Une image contenant personne, intérieur, enfant, jeune&#10;&#10;Description générée automatiquement">
            <a:extLst>
              <a:ext uri="{FF2B5EF4-FFF2-40B4-BE49-F238E27FC236}">
                <a16:creationId xmlns:a16="http://schemas.microsoft.com/office/drawing/2014/main" id="{9D95F221-761A-4AC2-8CA0-8616D902DB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38" y="2771754"/>
            <a:ext cx="1794627" cy="144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A3C6FE8-BF71-4EC2-B9B8-0AE3D738868C}"/>
              </a:ext>
            </a:extLst>
          </p:cNvPr>
          <p:cNvSpPr txBox="1"/>
          <p:nvPr/>
        </p:nvSpPr>
        <p:spPr>
          <a:xfrm>
            <a:off x="3747454" y="2190850"/>
            <a:ext cx="142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Kami Shiho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Gatame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48B3635-C876-440F-ABF3-F795BFAB0A46}"/>
              </a:ext>
            </a:extLst>
          </p:cNvPr>
          <p:cNvSpPr txBox="1"/>
          <p:nvPr/>
        </p:nvSpPr>
        <p:spPr>
          <a:xfrm>
            <a:off x="5639922" y="2190850"/>
            <a:ext cx="16065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Kuzure</a:t>
            </a:r>
            <a:r>
              <a:rPr lang="fr-FR" sz="1400" dirty="0">
                <a:latin typeface="Lucida Handwriting" panose="03010101010101010101" pitchFamily="66" charset="0"/>
              </a:rPr>
              <a:t> Kami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Shiho Gatame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57F18DA-F061-4987-875F-6C633C752F9A}"/>
              </a:ext>
            </a:extLst>
          </p:cNvPr>
          <p:cNvSpPr txBox="1"/>
          <p:nvPr/>
        </p:nvSpPr>
        <p:spPr>
          <a:xfrm>
            <a:off x="7740944" y="2135731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Ushiro</a:t>
            </a:r>
            <a:r>
              <a:rPr lang="fr-FR" sz="1400" dirty="0">
                <a:latin typeface="Lucida Handwriting" panose="03010101010101010101" pitchFamily="66" charset="0"/>
              </a:rPr>
              <a:t> Gesa </a:t>
            </a:r>
          </a:p>
          <a:p>
            <a:pPr algn="ctr"/>
            <a:r>
              <a:rPr lang="fr-FR" sz="1400" dirty="0">
                <a:latin typeface="Lucida Handwriting" panose="03010101010101010101" pitchFamily="66" charset="0"/>
              </a:rPr>
              <a:t>Gatame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5AA6509-8526-4DFC-B88F-512EF87BBA76}"/>
              </a:ext>
            </a:extLst>
          </p:cNvPr>
          <p:cNvSpPr txBox="1"/>
          <p:nvPr/>
        </p:nvSpPr>
        <p:spPr>
          <a:xfrm>
            <a:off x="6850759" y="4206608"/>
            <a:ext cx="2113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Tate Shiho Gatame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10BD78E-19B8-47A0-B1C0-BCE6E655D8AF}"/>
              </a:ext>
            </a:extLst>
          </p:cNvPr>
          <p:cNvSpPr txBox="1"/>
          <p:nvPr/>
        </p:nvSpPr>
        <p:spPr>
          <a:xfrm>
            <a:off x="9427025" y="2191011"/>
            <a:ext cx="2358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Makura</a:t>
            </a:r>
            <a:r>
              <a:rPr lang="fr-FR" sz="1400" dirty="0">
                <a:latin typeface="Lucida Handwriting" panose="03010101010101010101" pitchFamily="66" charset="0"/>
              </a:rPr>
              <a:t> Gesa Gatame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7E46752-476E-4AC4-AF04-318E3D9823C5}"/>
              </a:ext>
            </a:extLst>
          </p:cNvPr>
          <p:cNvSpPr txBox="1"/>
          <p:nvPr/>
        </p:nvSpPr>
        <p:spPr>
          <a:xfrm>
            <a:off x="4218496" y="4217265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Yoko Shiho Gatame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7BAC077-AC9D-40DC-8108-FA3AA93D83FF}"/>
              </a:ext>
            </a:extLst>
          </p:cNvPr>
          <p:cNvSpPr txBox="1"/>
          <p:nvPr/>
        </p:nvSpPr>
        <p:spPr>
          <a:xfrm>
            <a:off x="9839798" y="4222016"/>
            <a:ext cx="1532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Kata Gatame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EEF6B86-84F2-4BAD-BB30-22CBF646D316}"/>
              </a:ext>
            </a:extLst>
          </p:cNvPr>
          <p:cNvSpPr txBox="1"/>
          <p:nvPr/>
        </p:nvSpPr>
        <p:spPr>
          <a:xfrm>
            <a:off x="4840888" y="6202461"/>
            <a:ext cx="197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Hon Gesa Gatame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2FFBE0A-92FE-473C-9A03-45EEF3800C44}"/>
              </a:ext>
            </a:extLst>
          </p:cNvPr>
          <p:cNvSpPr txBox="1"/>
          <p:nvPr/>
        </p:nvSpPr>
        <p:spPr>
          <a:xfrm>
            <a:off x="7577659" y="6232587"/>
            <a:ext cx="2278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Kuzure</a:t>
            </a:r>
            <a:r>
              <a:rPr lang="fr-FR" sz="1400" dirty="0">
                <a:latin typeface="Lucida Handwriting" panose="03010101010101010101" pitchFamily="66" charset="0"/>
              </a:rPr>
              <a:t> Gesa Gatame</a:t>
            </a:r>
          </a:p>
        </p:txBody>
      </p:sp>
      <p:pic>
        <p:nvPicPr>
          <p:cNvPr id="24" name="Image 2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3ED79317-71FA-409C-8895-C55B3BA166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5068885"/>
            <a:ext cx="1557290" cy="10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3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2"/>
    </mc:Choice>
    <mc:Fallback xmlns="">
      <p:transition spd="slow" advTm="466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074363"/>
            <a:ext cx="288443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KANSETSU</a:t>
            </a:r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 WAZA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80B82D-8FA5-4BE5-BF20-49B7C330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8</a:t>
            </a:fld>
            <a:endParaRPr lang="fr-FR"/>
          </a:p>
        </p:txBody>
      </p:sp>
      <p:pic>
        <p:nvPicPr>
          <p:cNvPr id="8" name="Image 7" descr="Une image contenant personne, sport, intérieur, homme&#10;&#10;Description générée automatiquement">
            <a:extLst>
              <a:ext uri="{FF2B5EF4-FFF2-40B4-BE49-F238E27FC236}">
                <a16:creationId xmlns:a16="http://schemas.microsoft.com/office/drawing/2014/main" id="{22DDF4EA-1C2B-4007-916F-0A59371B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71318"/>
            <a:ext cx="1802748" cy="1440000"/>
          </a:xfrm>
          <a:prstGeom prst="rect">
            <a:avLst/>
          </a:prstGeom>
        </p:spPr>
      </p:pic>
      <p:pic>
        <p:nvPicPr>
          <p:cNvPr id="10" name="Image 9" descr="Une image contenant sport, personne, homme, jeu&#10;&#10;Description générée automatiquement">
            <a:extLst>
              <a:ext uri="{FF2B5EF4-FFF2-40B4-BE49-F238E27FC236}">
                <a16:creationId xmlns:a16="http://schemas.microsoft.com/office/drawing/2014/main" id="{2858F596-BC0F-4B32-8D7B-65B47ADB5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55" y="2874062"/>
            <a:ext cx="1142710" cy="1440000"/>
          </a:xfrm>
          <a:prstGeom prst="rect">
            <a:avLst/>
          </a:prstGeom>
        </p:spPr>
      </p:pic>
      <p:pic>
        <p:nvPicPr>
          <p:cNvPr id="12" name="Image 11" descr="Une image contenant personne, homme, sport, jeu&#10;&#10;Description générée automatiquement">
            <a:extLst>
              <a:ext uri="{FF2B5EF4-FFF2-40B4-BE49-F238E27FC236}">
                <a16:creationId xmlns:a16="http://schemas.microsoft.com/office/drawing/2014/main" id="{BD2ABC94-D01A-4631-8470-BF50CA772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41" y="746683"/>
            <a:ext cx="1728000" cy="1440000"/>
          </a:xfrm>
          <a:prstGeom prst="rect">
            <a:avLst/>
          </a:prstGeom>
        </p:spPr>
      </p:pic>
      <p:pic>
        <p:nvPicPr>
          <p:cNvPr id="14" name="Image 13" descr="Une image contenant personne, jeu, femme, jouant&#10;&#10;Description générée automatiquement">
            <a:extLst>
              <a:ext uri="{FF2B5EF4-FFF2-40B4-BE49-F238E27FC236}">
                <a16:creationId xmlns:a16="http://schemas.microsoft.com/office/drawing/2014/main" id="{4F79418F-6657-4AAB-8698-A02800CE2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566" y="746683"/>
            <a:ext cx="1759999" cy="1440000"/>
          </a:xfrm>
          <a:prstGeom prst="rect">
            <a:avLst/>
          </a:prstGeom>
        </p:spPr>
      </p:pic>
      <p:pic>
        <p:nvPicPr>
          <p:cNvPr id="16" name="Image 15" descr="Une image contenant personne, homme, jeune, garçon&#10;&#10;Description générée automatiquement">
            <a:extLst>
              <a:ext uri="{FF2B5EF4-FFF2-40B4-BE49-F238E27FC236}">
                <a16:creationId xmlns:a16="http://schemas.microsoft.com/office/drawing/2014/main" id="{CB3E8A56-49B7-4449-8B05-82EA640010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47" y="746683"/>
            <a:ext cx="1789412" cy="1440000"/>
          </a:xfrm>
          <a:prstGeom prst="rect">
            <a:avLst/>
          </a:prstGeom>
        </p:spPr>
      </p:pic>
      <p:pic>
        <p:nvPicPr>
          <p:cNvPr id="18" name="Image 17" descr="Une image contenant personne, jeune, enfant, homme&#10;&#10;Description générée automatiquement">
            <a:extLst>
              <a:ext uri="{FF2B5EF4-FFF2-40B4-BE49-F238E27FC236}">
                <a16:creationId xmlns:a16="http://schemas.microsoft.com/office/drawing/2014/main" id="{DEC2359E-7498-45AB-8BAD-78609CEF15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706" y="2874062"/>
            <a:ext cx="1802835" cy="144000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E3D5E15-9CEE-48D7-961B-0D07C8447D0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38" y="2874062"/>
            <a:ext cx="1583690" cy="143954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5FE4C273-73FB-45C2-9B38-A564D3DED313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541" y="2874061"/>
            <a:ext cx="1659255" cy="143954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C7189B6-9A82-4B55-A375-777BDE67E558}"/>
              </a:ext>
            </a:extLst>
          </p:cNvPr>
          <p:cNvSpPr/>
          <p:nvPr/>
        </p:nvSpPr>
        <p:spPr>
          <a:xfrm>
            <a:off x="5978091" y="2208574"/>
            <a:ext cx="1435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 err="1">
                <a:latin typeface="Lucida Handwriting" panose="03010101010101010101" pitchFamily="66" charset="0"/>
              </a:rPr>
              <a:t>Ude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Hishigi</a:t>
            </a:r>
            <a:endParaRPr lang="fr-FR" sz="1400" dirty="0">
              <a:latin typeface="Lucida Handwriting" panose="03010101010101010101" pitchFamily="66" charset="0"/>
            </a:endParaRPr>
          </a:p>
          <a:p>
            <a:pPr algn="ctr"/>
            <a:r>
              <a:rPr lang="fr-FR" sz="1400" dirty="0" err="1">
                <a:latin typeface="Lucida Handwriting" panose="03010101010101010101" pitchFamily="66" charset="0"/>
              </a:rPr>
              <a:t>Ude</a:t>
            </a:r>
            <a:r>
              <a:rPr lang="fr-FR" sz="1400" dirty="0">
                <a:latin typeface="Lucida Handwriting" panose="03010101010101010101" pitchFamily="66" charset="0"/>
              </a:rPr>
              <a:t> Gatame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0E753-460F-40A3-BF75-1D85BDF8EBBF}"/>
              </a:ext>
            </a:extLst>
          </p:cNvPr>
          <p:cNvSpPr/>
          <p:nvPr/>
        </p:nvSpPr>
        <p:spPr>
          <a:xfrm>
            <a:off x="3589329" y="2184841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 err="1">
                <a:latin typeface="Lucida Handwriting" panose="03010101010101010101" pitchFamily="66" charset="0"/>
              </a:rPr>
              <a:t>Ude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Hishigi</a:t>
            </a:r>
            <a:endParaRPr lang="fr-FR" sz="1400" dirty="0">
              <a:latin typeface="Lucida Handwriting" panose="03010101010101010101" pitchFamily="66" charset="0"/>
            </a:endParaRPr>
          </a:p>
          <a:p>
            <a:pPr algn="ctr"/>
            <a:r>
              <a:rPr lang="fr-FR" sz="1400" dirty="0" err="1">
                <a:latin typeface="Lucida Handwriting" panose="03010101010101010101" pitchFamily="66" charset="0"/>
              </a:rPr>
              <a:t>Juji</a:t>
            </a:r>
            <a:r>
              <a:rPr lang="fr-FR" sz="1400" dirty="0">
                <a:latin typeface="Lucida Handwriting" panose="03010101010101010101" pitchFamily="66" charset="0"/>
              </a:rPr>
              <a:t> Gatame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3850606-6774-407E-A2DF-3F5666A0C842}"/>
              </a:ext>
            </a:extLst>
          </p:cNvPr>
          <p:cNvSpPr/>
          <p:nvPr/>
        </p:nvSpPr>
        <p:spPr>
          <a:xfrm>
            <a:off x="7607964" y="4310376"/>
            <a:ext cx="2802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Ude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Hishigi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Waki</a:t>
            </a:r>
            <a:r>
              <a:rPr lang="fr-FR" sz="1400" dirty="0">
                <a:latin typeface="Lucida Handwriting" panose="03010101010101010101" pitchFamily="66" charset="0"/>
              </a:rPr>
              <a:t> Gatame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5EE1C9-5595-42A3-8348-A2FD3E7C0861}"/>
              </a:ext>
            </a:extLst>
          </p:cNvPr>
          <p:cNvSpPr/>
          <p:nvPr/>
        </p:nvSpPr>
        <p:spPr>
          <a:xfrm>
            <a:off x="3995587" y="4310376"/>
            <a:ext cx="28312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Ude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Hishigi</a:t>
            </a:r>
            <a:r>
              <a:rPr lang="fr-FR" sz="1400" dirty="0">
                <a:latin typeface="Lucida Handwriting" panose="03010101010101010101" pitchFamily="66" charset="0"/>
              </a:rPr>
              <a:t> Hara Gatame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1B3E9A6-F2D6-4E77-9F2C-3D337F5FD382}"/>
              </a:ext>
            </a:extLst>
          </p:cNvPr>
          <p:cNvSpPr/>
          <p:nvPr/>
        </p:nvSpPr>
        <p:spPr>
          <a:xfrm>
            <a:off x="6283076" y="6111317"/>
            <a:ext cx="1428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Ude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Garami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A8AA27-91DC-48F0-972A-82CF5B439C88}"/>
              </a:ext>
            </a:extLst>
          </p:cNvPr>
          <p:cNvSpPr/>
          <p:nvPr/>
        </p:nvSpPr>
        <p:spPr>
          <a:xfrm>
            <a:off x="8393846" y="2208574"/>
            <a:ext cx="152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dirty="0" err="1">
                <a:latin typeface="Lucida Handwriting" panose="03010101010101010101" pitchFamily="66" charset="0"/>
              </a:rPr>
              <a:t>Ude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Hishigi</a:t>
            </a:r>
            <a:endParaRPr lang="fr-FR" sz="1400" dirty="0">
              <a:latin typeface="Lucida Handwriting" panose="03010101010101010101" pitchFamily="66" charset="0"/>
            </a:endParaRPr>
          </a:p>
          <a:p>
            <a:pPr algn="ctr"/>
            <a:r>
              <a:rPr lang="fr-FR" sz="1400" dirty="0" err="1">
                <a:latin typeface="Lucida Handwriting" panose="03010101010101010101" pitchFamily="66" charset="0"/>
              </a:rPr>
              <a:t>Hiza</a:t>
            </a:r>
            <a:r>
              <a:rPr lang="fr-FR" sz="1400" dirty="0">
                <a:latin typeface="Lucida Handwriting" panose="03010101010101010101" pitchFamily="66" charset="0"/>
              </a:rPr>
              <a:t> Gatame</a:t>
            </a:r>
          </a:p>
        </p:txBody>
      </p:sp>
      <p:pic>
        <p:nvPicPr>
          <p:cNvPr id="23" name="Image 22" descr="Une image contenant dessin&#10;&#10;Description générée automatiquement">
            <a:extLst>
              <a:ext uri="{FF2B5EF4-FFF2-40B4-BE49-F238E27FC236}">
                <a16:creationId xmlns:a16="http://schemas.microsoft.com/office/drawing/2014/main" id="{0C416EAB-FAC8-4030-89B9-B36DD7619E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9" y="5230823"/>
            <a:ext cx="1557290" cy="10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7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7"/>
    </mc:Choice>
    <mc:Fallback xmlns="">
      <p:transition spd="slow" advTm="520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964B468-B376-41B2-85D4-11F99212A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074363"/>
            <a:ext cx="288443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Lucida Handwriting" panose="03010101010101010101" pitchFamily="66" charset="0"/>
              </a:rPr>
              <a:t>SHIME</a:t>
            </a:r>
            <a:r>
              <a:rPr lang="en-US" sz="2600" kern="1200" dirty="0">
                <a:solidFill>
                  <a:schemeClr val="bg1"/>
                </a:solidFill>
                <a:latin typeface="Lucida Handwriting" panose="03010101010101010101" pitchFamily="66" charset="0"/>
              </a:rPr>
              <a:t> WAZA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4719FF-271D-4555-82BB-776F18F10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2F07-DFCF-4353-8056-76738DA59713}" type="slidenum">
              <a:rPr lang="fr-FR" smtClean="0"/>
              <a:t>9</a:t>
            </a:fld>
            <a:endParaRPr lang="fr-FR"/>
          </a:p>
        </p:txBody>
      </p:sp>
      <p:pic>
        <p:nvPicPr>
          <p:cNvPr id="8" name="Image 7" descr="Une image contenant personne, intérieur, homme, assis&#10;&#10;Description générée automatiquement">
            <a:extLst>
              <a:ext uri="{FF2B5EF4-FFF2-40B4-BE49-F238E27FC236}">
                <a16:creationId xmlns:a16="http://schemas.microsoft.com/office/drawing/2014/main" id="{570E8A22-C7DA-4716-AA83-08ABE5C28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04" y="2899342"/>
            <a:ext cx="1802748" cy="1440000"/>
          </a:xfrm>
          <a:prstGeom prst="rect">
            <a:avLst/>
          </a:prstGeom>
        </p:spPr>
      </p:pic>
      <p:pic>
        <p:nvPicPr>
          <p:cNvPr id="10" name="Image 9" descr="Une image contenant personne, homme, table, aîné&#10;&#10;Description générée automatiquement">
            <a:extLst>
              <a:ext uri="{FF2B5EF4-FFF2-40B4-BE49-F238E27FC236}">
                <a16:creationId xmlns:a16="http://schemas.microsoft.com/office/drawing/2014/main" id="{219C734E-B4F2-419E-85AC-DB310BEAAC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882335"/>
            <a:ext cx="1732331" cy="1440000"/>
          </a:xfrm>
          <a:prstGeom prst="rect">
            <a:avLst/>
          </a:prstGeom>
        </p:spPr>
      </p:pic>
      <p:pic>
        <p:nvPicPr>
          <p:cNvPr id="12" name="Image 11" descr="Une image contenant personne, homme, intérieur, table&#10;&#10;Description générée automatiquement">
            <a:extLst>
              <a:ext uri="{FF2B5EF4-FFF2-40B4-BE49-F238E27FC236}">
                <a16:creationId xmlns:a16="http://schemas.microsoft.com/office/drawing/2014/main" id="{60154B1C-D53B-4FFC-BEFB-0195FD8E8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882335"/>
            <a:ext cx="1808120" cy="1440000"/>
          </a:xfrm>
          <a:prstGeom prst="rect">
            <a:avLst/>
          </a:prstGeom>
        </p:spPr>
      </p:pic>
      <p:pic>
        <p:nvPicPr>
          <p:cNvPr id="14" name="Image 13" descr="Une image contenant personne, homme, assis, tenant&#10;&#10;Description générée automatiquement">
            <a:extLst>
              <a:ext uri="{FF2B5EF4-FFF2-40B4-BE49-F238E27FC236}">
                <a16:creationId xmlns:a16="http://schemas.microsoft.com/office/drawing/2014/main" id="{B55C80BE-778C-4518-8245-3814E33C3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29" y="2899342"/>
            <a:ext cx="1800001" cy="1440000"/>
          </a:xfrm>
          <a:prstGeom prst="rect">
            <a:avLst/>
          </a:prstGeom>
        </p:spPr>
      </p:pic>
      <p:pic>
        <p:nvPicPr>
          <p:cNvPr id="16" name="Image 15" descr="Une image contenant personne, intérieur, homme, tenant&#10;&#10;Description générée automatiquement">
            <a:extLst>
              <a:ext uri="{FF2B5EF4-FFF2-40B4-BE49-F238E27FC236}">
                <a16:creationId xmlns:a16="http://schemas.microsoft.com/office/drawing/2014/main" id="{C12DCDE8-BB46-4841-9AFC-E5D126D88C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234" y="4916349"/>
            <a:ext cx="1783385" cy="1440000"/>
          </a:xfrm>
          <a:prstGeom prst="rect">
            <a:avLst/>
          </a:prstGeom>
        </p:spPr>
      </p:pic>
      <p:pic>
        <p:nvPicPr>
          <p:cNvPr id="18" name="Image 17" descr="Une image contenant personne, intérieur, assis, homme&#10;&#10;Description générée automatiquement">
            <a:extLst>
              <a:ext uri="{FF2B5EF4-FFF2-40B4-BE49-F238E27FC236}">
                <a16:creationId xmlns:a16="http://schemas.microsoft.com/office/drawing/2014/main" id="{0ED76B41-5964-433B-9CC6-C0B9999C1E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74" y="2899342"/>
            <a:ext cx="1181538" cy="1440000"/>
          </a:xfrm>
          <a:prstGeom prst="rect">
            <a:avLst/>
          </a:prstGeom>
        </p:spPr>
      </p:pic>
      <p:pic>
        <p:nvPicPr>
          <p:cNvPr id="21" name="Image 20" descr="Une image contenant personne, homme, sport, jeu&#10;&#10;Description générée automatiquement">
            <a:extLst>
              <a:ext uri="{FF2B5EF4-FFF2-40B4-BE49-F238E27FC236}">
                <a16:creationId xmlns:a16="http://schemas.microsoft.com/office/drawing/2014/main" id="{E1E405FF-7B92-407F-BAA4-2DE450255F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264" y="882335"/>
            <a:ext cx="1304151" cy="1440000"/>
          </a:xfrm>
          <a:prstGeom prst="rect">
            <a:avLst/>
          </a:prstGeom>
        </p:spPr>
      </p:pic>
      <p:pic>
        <p:nvPicPr>
          <p:cNvPr id="23" name="Image 22" descr="Une image contenant personne, sport, jeu, homme&#10;&#10;Description générée automatiquement">
            <a:extLst>
              <a:ext uri="{FF2B5EF4-FFF2-40B4-BE49-F238E27FC236}">
                <a16:creationId xmlns:a16="http://schemas.microsoft.com/office/drawing/2014/main" id="{A83F45E5-2FA4-47CB-A1EF-6663E36C27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297" y="4916349"/>
            <a:ext cx="1979999" cy="1440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B4DD134-F98A-4DBD-882E-1109C6381C8E}"/>
              </a:ext>
            </a:extLst>
          </p:cNvPr>
          <p:cNvSpPr/>
          <p:nvPr/>
        </p:nvSpPr>
        <p:spPr>
          <a:xfrm>
            <a:off x="6004868" y="2313601"/>
            <a:ext cx="1659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Okuri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Eri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Jime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69FAD9-D9A8-49F6-9E2F-FF2ED10C3D95}"/>
              </a:ext>
            </a:extLst>
          </p:cNvPr>
          <p:cNvSpPr/>
          <p:nvPr/>
        </p:nvSpPr>
        <p:spPr>
          <a:xfrm>
            <a:off x="3655704" y="2303061"/>
            <a:ext cx="1561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Hadaka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Jime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93AD89-4980-4105-9602-138C0137AC4F}"/>
              </a:ext>
            </a:extLst>
          </p:cNvPr>
          <p:cNvSpPr/>
          <p:nvPr/>
        </p:nvSpPr>
        <p:spPr>
          <a:xfrm>
            <a:off x="8726624" y="2313813"/>
            <a:ext cx="1576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Kata Ha </a:t>
            </a:r>
            <a:r>
              <a:rPr lang="fr-FR" sz="1400" dirty="0" err="1">
                <a:latin typeface="Lucida Handwriting" panose="03010101010101010101" pitchFamily="66" charset="0"/>
              </a:rPr>
              <a:t>Jime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CD5DD8-CC13-4BC2-8E06-CC3F358C520F}"/>
              </a:ext>
            </a:extLst>
          </p:cNvPr>
          <p:cNvSpPr/>
          <p:nvPr/>
        </p:nvSpPr>
        <p:spPr>
          <a:xfrm>
            <a:off x="9328282" y="4320068"/>
            <a:ext cx="17091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Nami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Juji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Jime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E39F60-58E5-4E2E-A78E-8D70763FD141}"/>
              </a:ext>
            </a:extLst>
          </p:cNvPr>
          <p:cNvSpPr/>
          <p:nvPr/>
        </p:nvSpPr>
        <p:spPr>
          <a:xfrm>
            <a:off x="7087961" y="4350469"/>
            <a:ext cx="1645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Kata </a:t>
            </a:r>
            <a:r>
              <a:rPr lang="fr-FR" sz="1400" dirty="0" err="1">
                <a:latin typeface="Lucida Handwriting" panose="03010101010101010101" pitchFamily="66" charset="0"/>
              </a:rPr>
              <a:t>Juji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Jime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3CE0B4-635F-4FD4-A53A-4F7FE486A4B5}"/>
              </a:ext>
            </a:extLst>
          </p:cNvPr>
          <p:cNvSpPr/>
          <p:nvPr/>
        </p:nvSpPr>
        <p:spPr>
          <a:xfrm>
            <a:off x="4410704" y="4341746"/>
            <a:ext cx="1778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Gyaku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Juji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Jime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564DF4-B7D7-4E20-9A15-110B03EE9300}"/>
              </a:ext>
            </a:extLst>
          </p:cNvPr>
          <p:cNvSpPr/>
          <p:nvPr/>
        </p:nvSpPr>
        <p:spPr>
          <a:xfrm>
            <a:off x="7842214" y="6346010"/>
            <a:ext cx="1624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err="1">
                <a:latin typeface="Lucida Handwriting" panose="03010101010101010101" pitchFamily="66" charset="0"/>
              </a:rPr>
              <a:t>Sankaku</a:t>
            </a:r>
            <a:r>
              <a:rPr lang="fr-FR" sz="1400" dirty="0">
                <a:latin typeface="Lucida Handwriting" panose="03010101010101010101" pitchFamily="66" charset="0"/>
              </a:rPr>
              <a:t> </a:t>
            </a:r>
            <a:r>
              <a:rPr lang="fr-FR" sz="1400" dirty="0" err="1">
                <a:latin typeface="Lucida Handwriting" panose="03010101010101010101" pitchFamily="66" charset="0"/>
              </a:rPr>
              <a:t>Jime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94425E-250D-456B-A33B-44B6DC1D07DA}"/>
              </a:ext>
            </a:extLst>
          </p:cNvPr>
          <p:cNvSpPr/>
          <p:nvPr/>
        </p:nvSpPr>
        <p:spPr>
          <a:xfrm>
            <a:off x="5082238" y="6338881"/>
            <a:ext cx="1465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latin typeface="Lucida Handwriting" panose="03010101010101010101" pitchFamily="66" charset="0"/>
              </a:rPr>
              <a:t>Kate Te </a:t>
            </a:r>
            <a:r>
              <a:rPr lang="fr-FR" sz="1400" dirty="0" err="1">
                <a:latin typeface="Lucida Handwriting" panose="03010101010101010101" pitchFamily="66" charset="0"/>
              </a:rPr>
              <a:t>Jime</a:t>
            </a:r>
            <a:endParaRPr lang="fr-FR" sz="1400" dirty="0">
              <a:latin typeface="Lucida Handwriting" panose="03010101010101010101" pitchFamily="66" charset="0"/>
            </a:endParaRPr>
          </a:p>
        </p:txBody>
      </p:sp>
      <p:pic>
        <p:nvPicPr>
          <p:cNvPr id="22" name="Image 2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75F75E8-7EB9-4EFC-910C-ECEAACEB3D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298" y="5307817"/>
            <a:ext cx="1557290" cy="103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9"/>
    </mc:Choice>
    <mc:Fallback xmlns="">
      <p:transition spd="slow" advTm="5479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205</Words>
  <Application>Microsoft Office PowerPoint</Application>
  <PresentationFormat>Grand écran</PresentationFormat>
  <Paragraphs>97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Handwriting</vt:lpstr>
      <vt:lpstr>Thème Office</vt:lpstr>
      <vt:lpstr>Préparation de la Ceinture Noire</vt:lpstr>
      <vt:lpstr>Sommaire</vt:lpstr>
      <vt:lpstr>TE WAZA</vt:lpstr>
      <vt:lpstr>KOSHI WAZA</vt:lpstr>
      <vt:lpstr>ASHI WAZA</vt:lpstr>
      <vt:lpstr>SUTEMI WAZA</vt:lpstr>
      <vt:lpstr>OSAEKOMI WAZA</vt:lpstr>
      <vt:lpstr>KANSETSU WAZA</vt:lpstr>
      <vt:lpstr>SHIME WAZA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Cyrielle</dc:creator>
  <cp:lastModifiedBy>Cyrielle Mingot</cp:lastModifiedBy>
  <cp:revision>14</cp:revision>
  <dcterms:created xsi:type="dcterms:W3CDTF">2017-12-30T14:45:01Z</dcterms:created>
  <dcterms:modified xsi:type="dcterms:W3CDTF">2019-12-06T09:33:20Z</dcterms:modified>
</cp:coreProperties>
</file>